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63" r:id="rId3"/>
    <p:sldId id="257" r:id="rId4"/>
    <p:sldId id="265" r:id="rId5"/>
    <p:sldId id="278" r:id="rId6"/>
    <p:sldId id="279" r:id="rId7"/>
    <p:sldId id="266" r:id="rId8"/>
    <p:sldId id="259" r:id="rId9"/>
    <p:sldId id="268" r:id="rId10"/>
    <p:sldId id="269" r:id="rId11"/>
    <p:sldId id="270" r:id="rId12"/>
    <p:sldId id="271" r:id="rId13"/>
    <p:sldId id="260" r:id="rId14"/>
    <p:sldId id="272" r:id="rId15"/>
    <p:sldId id="277" r:id="rId16"/>
    <p:sldId id="273" r:id="rId17"/>
    <p:sldId id="274" r:id="rId18"/>
    <p:sldId id="275" r:id="rId19"/>
    <p:sldId id="276" r:id="rId20"/>
    <p:sldId id="261" r:id="rId21"/>
    <p:sldId id="280"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B5DC9-E8F0-4EB3-A3AA-7DBD8A0FDFA6}" v="7691" dt="2025-01-23T12:06:24.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5" autoAdjust="0"/>
    <p:restoredTop sz="67070" autoAdjust="0"/>
  </p:normalViewPr>
  <p:slideViewPr>
    <p:cSldViewPr snapToGrid="0">
      <p:cViewPr varScale="1">
        <p:scale>
          <a:sx n="65" d="100"/>
          <a:sy n="65" d="100"/>
        </p:scale>
        <p:origin x="178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oulter" userId="36b1970c-dc49-4cc7-8e5d-ed98ad6f544b" providerId="ADAL" clId="{38FB5DC9-E8F0-4EB3-A3AA-7DBD8A0FDFA6}"/>
    <pc:docChg chg="undo redo custSel addSld delSld modSld sldOrd">
      <pc:chgData name="James Coulter" userId="36b1970c-dc49-4cc7-8e5d-ed98ad6f544b" providerId="ADAL" clId="{38FB5DC9-E8F0-4EB3-A3AA-7DBD8A0FDFA6}" dt="2025-01-23T12:07:50.763" v="16204" actId="20577"/>
      <pc:docMkLst>
        <pc:docMk/>
      </pc:docMkLst>
      <pc:sldChg chg="addSp delSp modSp mod modAnim setClrOvrMap delDesignElem modNotesTx">
        <pc:chgData name="James Coulter" userId="36b1970c-dc49-4cc7-8e5d-ed98ad6f544b" providerId="ADAL" clId="{38FB5DC9-E8F0-4EB3-A3AA-7DBD8A0FDFA6}" dt="2025-01-21T12:08:27.166" v="12480" actId="26606"/>
        <pc:sldMkLst>
          <pc:docMk/>
          <pc:sldMk cId="3809005170" sldId="256"/>
        </pc:sldMkLst>
        <pc:spChg chg="mod">
          <ac:chgData name="James Coulter" userId="36b1970c-dc49-4cc7-8e5d-ed98ad6f544b" providerId="ADAL" clId="{38FB5DC9-E8F0-4EB3-A3AA-7DBD8A0FDFA6}" dt="2025-01-21T12:08:27.166" v="12480" actId="26606"/>
          <ac:spMkLst>
            <pc:docMk/>
            <pc:sldMk cId="3809005170" sldId="256"/>
            <ac:spMk id="2" creationId="{7A9E5B00-EE50-5283-CAA0-9C6FEF1FA885}"/>
          </ac:spMkLst>
        </pc:spChg>
        <pc:spChg chg="mod">
          <ac:chgData name="James Coulter" userId="36b1970c-dc49-4cc7-8e5d-ed98ad6f544b" providerId="ADAL" clId="{38FB5DC9-E8F0-4EB3-A3AA-7DBD8A0FDFA6}" dt="2025-01-21T12:08:27.166" v="12480" actId="26606"/>
          <ac:spMkLst>
            <pc:docMk/>
            <pc:sldMk cId="3809005170" sldId="256"/>
            <ac:spMk id="3" creationId="{52FC8552-336E-F74E-4A55-D053E8653A41}"/>
          </ac:spMkLst>
        </pc:spChg>
        <pc:spChg chg="add del">
          <ac:chgData name="James Coulter" userId="36b1970c-dc49-4cc7-8e5d-ed98ad6f544b" providerId="ADAL" clId="{38FB5DC9-E8F0-4EB3-A3AA-7DBD8A0FDFA6}" dt="2025-01-21T12:08:27.166" v="12480" actId="26606"/>
          <ac:spMkLst>
            <pc:docMk/>
            <pc:sldMk cId="3809005170" sldId="256"/>
            <ac:spMk id="9" creationId="{0671A8AE-40A1-4631-A6B8-581AFF065482}"/>
          </ac:spMkLst>
        </pc:spChg>
        <pc:spChg chg="add del">
          <ac:chgData name="James Coulter" userId="36b1970c-dc49-4cc7-8e5d-ed98ad6f544b" providerId="ADAL" clId="{38FB5DC9-E8F0-4EB3-A3AA-7DBD8A0FDFA6}" dt="2025-01-21T12:08:27.166" v="12480" actId="26606"/>
          <ac:spMkLst>
            <pc:docMk/>
            <pc:sldMk cId="3809005170" sldId="256"/>
            <ac:spMk id="11" creationId="{AB58EF07-17C2-48CF-ABB0-EEF1F17CB8F0}"/>
          </ac:spMkLst>
        </pc:spChg>
        <pc:spChg chg="add del">
          <ac:chgData name="James Coulter" userId="36b1970c-dc49-4cc7-8e5d-ed98ad6f544b" providerId="ADAL" clId="{38FB5DC9-E8F0-4EB3-A3AA-7DBD8A0FDFA6}" dt="2025-01-21T12:08:27.166" v="12480" actId="26606"/>
          <ac:spMkLst>
            <pc:docMk/>
            <pc:sldMk cId="3809005170" sldId="256"/>
            <ac:spMk id="13" creationId="{AF2F604E-43BE-4DC3-B983-E071523364F8}"/>
          </ac:spMkLst>
        </pc:spChg>
        <pc:spChg chg="add del">
          <ac:chgData name="James Coulter" userId="36b1970c-dc49-4cc7-8e5d-ed98ad6f544b" providerId="ADAL" clId="{38FB5DC9-E8F0-4EB3-A3AA-7DBD8A0FDFA6}" dt="2025-01-21T12:08:27.166" v="12480" actId="26606"/>
          <ac:spMkLst>
            <pc:docMk/>
            <pc:sldMk cId="3809005170" sldId="256"/>
            <ac:spMk id="15" creationId="{08C9B587-E65E-4B52-B37C-ABEBB6E87928}"/>
          </ac:spMkLst>
        </pc:spChg>
        <pc:spChg chg="add del">
          <ac:chgData name="James Coulter" userId="36b1970c-dc49-4cc7-8e5d-ed98ad6f544b" providerId="ADAL" clId="{38FB5DC9-E8F0-4EB3-A3AA-7DBD8A0FDFA6}" dt="2025-01-21T09:46:58.851" v="11538"/>
          <ac:spMkLst>
            <pc:docMk/>
            <pc:sldMk cId="3809005170" sldId="256"/>
            <ac:spMk id="22" creationId="{956C5C09-0043-4549-B800-2101B70D667D}"/>
          </ac:spMkLst>
        </pc:spChg>
        <pc:spChg chg="add del">
          <ac:chgData name="James Coulter" userId="36b1970c-dc49-4cc7-8e5d-ed98ad6f544b" providerId="ADAL" clId="{38FB5DC9-E8F0-4EB3-A3AA-7DBD8A0FDFA6}" dt="2025-01-21T09:46:58.851" v="11538"/>
          <ac:spMkLst>
            <pc:docMk/>
            <pc:sldMk cId="3809005170" sldId="256"/>
            <ac:spMk id="23" creationId="{B2C335F7-F61C-4EB4-80F2-4B1438FE66BB}"/>
          </ac:spMkLst>
        </pc:spChg>
        <pc:picChg chg="mod">
          <ac:chgData name="James Coulter" userId="36b1970c-dc49-4cc7-8e5d-ed98ad6f544b" providerId="ADAL" clId="{38FB5DC9-E8F0-4EB3-A3AA-7DBD8A0FDFA6}" dt="2025-01-21T12:08:27.166" v="12480" actId="26606"/>
          <ac:picMkLst>
            <pc:docMk/>
            <pc:sldMk cId="3809005170" sldId="256"/>
            <ac:picMk id="4" creationId="{EE8B9BE6-51D9-498D-A061-9A6618DFE0E1}"/>
          </ac:picMkLst>
        </pc:picChg>
      </pc:sldChg>
      <pc:sldChg chg="addSp delSp modSp mod delDesignElem modNotesTx">
        <pc:chgData name="James Coulter" userId="36b1970c-dc49-4cc7-8e5d-ed98ad6f544b" providerId="ADAL" clId="{38FB5DC9-E8F0-4EB3-A3AA-7DBD8A0FDFA6}" dt="2025-01-22T10:30:05.176" v="12890" actId="1076"/>
        <pc:sldMkLst>
          <pc:docMk/>
          <pc:sldMk cId="4010776248" sldId="257"/>
        </pc:sldMkLst>
        <pc:spChg chg="mod">
          <ac:chgData name="James Coulter" userId="36b1970c-dc49-4cc7-8e5d-ed98ad6f544b" providerId="ADAL" clId="{38FB5DC9-E8F0-4EB3-A3AA-7DBD8A0FDFA6}" dt="2025-01-22T10:30:05.176" v="12890" actId="1076"/>
          <ac:spMkLst>
            <pc:docMk/>
            <pc:sldMk cId="4010776248" sldId="257"/>
            <ac:spMk id="2" creationId="{1C0ADC58-21CD-56F2-FD30-3C1156AC9928}"/>
          </ac:spMkLst>
        </pc:spChg>
        <pc:spChg chg="mod">
          <ac:chgData name="James Coulter" userId="36b1970c-dc49-4cc7-8e5d-ed98ad6f544b" providerId="ADAL" clId="{38FB5DC9-E8F0-4EB3-A3AA-7DBD8A0FDFA6}" dt="2025-01-19T23:02:19.071" v="8091" actId="20577"/>
          <ac:spMkLst>
            <pc:docMk/>
            <pc:sldMk cId="4010776248" sldId="257"/>
            <ac:spMk id="4" creationId="{044179D7-B87C-4615-3BA7-0682536DBB78}"/>
          </ac:spMkLst>
        </pc:spChg>
        <pc:spChg chg="del">
          <ac:chgData name="James Coulter" userId="36b1970c-dc49-4cc7-8e5d-ed98ad6f544b" providerId="ADAL" clId="{38FB5DC9-E8F0-4EB3-A3AA-7DBD8A0FDFA6}" dt="2025-01-21T09:46:58.851" v="11538"/>
          <ac:spMkLst>
            <pc:docMk/>
            <pc:sldMk cId="4010776248" sldId="257"/>
            <ac:spMk id="10" creationId="{ADE57300-C7FF-4578-99A0-42B0295B123C}"/>
          </ac:spMkLst>
        </pc:spChg>
        <pc:spChg chg="del">
          <ac:chgData name="James Coulter" userId="36b1970c-dc49-4cc7-8e5d-ed98ad6f544b" providerId="ADAL" clId="{38FB5DC9-E8F0-4EB3-A3AA-7DBD8A0FDFA6}" dt="2025-01-21T09:46:58.851" v="11538"/>
          <ac:spMkLst>
            <pc:docMk/>
            <pc:sldMk cId="4010776248" sldId="257"/>
            <ac:spMk id="12" creationId="{DB8F8250-7A81-4A19-87AD-FFB2CE4E39A5}"/>
          </ac:spMkLst>
        </pc:spChg>
        <pc:spChg chg="del">
          <ac:chgData name="James Coulter" userId="36b1970c-dc49-4cc7-8e5d-ed98ad6f544b" providerId="ADAL" clId="{38FB5DC9-E8F0-4EB3-A3AA-7DBD8A0FDFA6}" dt="2025-01-21T09:46:58.851" v="11538"/>
          <ac:spMkLst>
            <pc:docMk/>
            <pc:sldMk cId="4010776248" sldId="257"/>
            <ac:spMk id="14" creationId="{499F38FC-2DEA-2647-C409-EF75720C1017}"/>
          </ac:spMkLst>
        </pc:spChg>
        <pc:spChg chg="del">
          <ac:chgData name="James Coulter" userId="36b1970c-dc49-4cc7-8e5d-ed98ad6f544b" providerId="ADAL" clId="{38FB5DC9-E8F0-4EB3-A3AA-7DBD8A0FDFA6}" dt="2025-01-21T09:46:58.851" v="11538"/>
          <ac:spMkLst>
            <pc:docMk/>
            <pc:sldMk cId="4010776248" sldId="257"/>
            <ac:spMk id="16" creationId="{9E10BDB4-64F2-477D-A03B-9F8352D5E02E}"/>
          </ac:spMkLst>
        </pc:spChg>
        <pc:spChg chg="del">
          <ac:chgData name="James Coulter" userId="36b1970c-dc49-4cc7-8e5d-ed98ad6f544b" providerId="ADAL" clId="{38FB5DC9-E8F0-4EB3-A3AA-7DBD8A0FDFA6}" dt="2025-01-21T09:46:58.851" v="11538"/>
          <ac:spMkLst>
            <pc:docMk/>
            <pc:sldMk cId="4010776248" sldId="257"/>
            <ac:spMk id="18" creationId="{887F59F2-5FBC-40CD-AD35-376AECE49EA6}"/>
          </ac:spMkLst>
        </pc:spChg>
        <pc:picChg chg="add mod">
          <ac:chgData name="James Coulter" userId="36b1970c-dc49-4cc7-8e5d-ed98ad6f544b" providerId="ADAL" clId="{38FB5DC9-E8F0-4EB3-A3AA-7DBD8A0FDFA6}" dt="2025-01-21T15:56:46.679" v="12779" actId="14861"/>
          <ac:picMkLst>
            <pc:docMk/>
            <pc:sldMk cId="4010776248" sldId="257"/>
            <ac:picMk id="7" creationId="{5D7DE133-E0C7-FC55-9D8F-1D6F540567EF}"/>
          </ac:picMkLst>
        </pc:picChg>
      </pc:sldChg>
      <pc:sldChg chg="addSp delSp modSp del mod ord delAnim modAnim delDesignElem modShow modNotesTx">
        <pc:chgData name="James Coulter" userId="36b1970c-dc49-4cc7-8e5d-ed98ad6f544b" providerId="ADAL" clId="{38FB5DC9-E8F0-4EB3-A3AA-7DBD8A0FDFA6}" dt="2025-01-22T09:48:14.805" v="12872" actId="2696"/>
        <pc:sldMkLst>
          <pc:docMk/>
          <pc:sldMk cId="1000621167" sldId="258"/>
        </pc:sldMkLst>
        <pc:spChg chg="mod">
          <ac:chgData name="James Coulter" userId="36b1970c-dc49-4cc7-8e5d-ed98ad6f544b" providerId="ADAL" clId="{38FB5DC9-E8F0-4EB3-A3AA-7DBD8A0FDFA6}" dt="2025-01-07T21:17:05.631" v="1086" actId="14100"/>
          <ac:spMkLst>
            <pc:docMk/>
            <pc:sldMk cId="1000621167" sldId="258"/>
            <ac:spMk id="2" creationId="{590C5BD7-24C5-2EE6-447D-4A35919F26AC}"/>
          </ac:spMkLst>
        </pc:spChg>
        <pc:spChg chg="del">
          <ac:chgData name="James Coulter" userId="36b1970c-dc49-4cc7-8e5d-ed98ad6f544b" providerId="ADAL" clId="{38FB5DC9-E8F0-4EB3-A3AA-7DBD8A0FDFA6}" dt="2025-01-21T09:46:58.851" v="11538"/>
          <ac:spMkLst>
            <pc:docMk/>
            <pc:sldMk cId="1000621167" sldId="258"/>
            <ac:spMk id="10" creationId="{ADE57300-C7FF-4578-99A0-42B0295B123C}"/>
          </ac:spMkLst>
        </pc:spChg>
        <pc:spChg chg="add mod">
          <ac:chgData name="James Coulter" userId="36b1970c-dc49-4cc7-8e5d-ed98ad6f544b" providerId="ADAL" clId="{38FB5DC9-E8F0-4EB3-A3AA-7DBD8A0FDFA6}" dt="2025-01-07T21:16:44.650" v="1082" actId="20577"/>
          <ac:spMkLst>
            <pc:docMk/>
            <pc:sldMk cId="1000621167" sldId="258"/>
            <ac:spMk id="11" creationId="{DC5EF0B2-68F9-963D-7269-85B97A2990A9}"/>
          </ac:spMkLst>
        </pc:spChg>
        <pc:spChg chg="del">
          <ac:chgData name="James Coulter" userId="36b1970c-dc49-4cc7-8e5d-ed98ad6f544b" providerId="ADAL" clId="{38FB5DC9-E8F0-4EB3-A3AA-7DBD8A0FDFA6}" dt="2025-01-21T09:46:58.851" v="11538"/>
          <ac:spMkLst>
            <pc:docMk/>
            <pc:sldMk cId="1000621167" sldId="258"/>
            <ac:spMk id="12" creationId="{DB8F8250-7A81-4A19-87AD-FFB2CE4E39A5}"/>
          </ac:spMkLst>
        </pc:spChg>
        <pc:spChg chg="del">
          <ac:chgData name="James Coulter" userId="36b1970c-dc49-4cc7-8e5d-ed98ad6f544b" providerId="ADAL" clId="{38FB5DC9-E8F0-4EB3-A3AA-7DBD8A0FDFA6}" dt="2025-01-21T09:46:58.851" v="11538"/>
          <ac:spMkLst>
            <pc:docMk/>
            <pc:sldMk cId="1000621167" sldId="258"/>
            <ac:spMk id="14" creationId="{499F38FC-2DEA-2647-C409-EF75720C1017}"/>
          </ac:spMkLst>
        </pc:spChg>
        <pc:spChg chg="del">
          <ac:chgData name="James Coulter" userId="36b1970c-dc49-4cc7-8e5d-ed98ad6f544b" providerId="ADAL" clId="{38FB5DC9-E8F0-4EB3-A3AA-7DBD8A0FDFA6}" dt="2025-01-21T09:46:58.851" v="11538"/>
          <ac:spMkLst>
            <pc:docMk/>
            <pc:sldMk cId="1000621167" sldId="258"/>
            <ac:spMk id="16" creationId="{9E10BDB4-64F2-477D-A03B-9F8352D5E02E}"/>
          </ac:spMkLst>
        </pc:spChg>
        <pc:spChg chg="del">
          <ac:chgData name="James Coulter" userId="36b1970c-dc49-4cc7-8e5d-ed98ad6f544b" providerId="ADAL" clId="{38FB5DC9-E8F0-4EB3-A3AA-7DBD8A0FDFA6}" dt="2025-01-21T09:46:58.851" v="11538"/>
          <ac:spMkLst>
            <pc:docMk/>
            <pc:sldMk cId="1000621167" sldId="258"/>
            <ac:spMk id="18" creationId="{887F59F2-5FBC-40CD-AD35-376AECE49EA6}"/>
          </ac:spMkLst>
        </pc:spChg>
        <pc:picChg chg="add mod">
          <ac:chgData name="James Coulter" userId="36b1970c-dc49-4cc7-8e5d-ed98ad6f544b" providerId="ADAL" clId="{38FB5DC9-E8F0-4EB3-A3AA-7DBD8A0FDFA6}" dt="2025-01-07T21:12:08.933" v="891" actId="14100"/>
          <ac:picMkLst>
            <pc:docMk/>
            <pc:sldMk cId="1000621167" sldId="258"/>
            <ac:picMk id="8" creationId="{5C934C92-AD98-28B2-26E4-5D49CDFDD5C9}"/>
          </ac:picMkLst>
        </pc:picChg>
      </pc:sldChg>
      <pc:sldChg chg="addSp delSp modSp mod modAnim delDesignElem modNotesTx">
        <pc:chgData name="James Coulter" userId="36b1970c-dc49-4cc7-8e5d-ed98ad6f544b" providerId="ADAL" clId="{38FB5DC9-E8F0-4EB3-A3AA-7DBD8A0FDFA6}" dt="2025-01-22T10:39:28.393" v="13172" actId="113"/>
        <pc:sldMkLst>
          <pc:docMk/>
          <pc:sldMk cId="715712507" sldId="259"/>
        </pc:sldMkLst>
        <pc:spChg chg="mod">
          <ac:chgData name="James Coulter" userId="36b1970c-dc49-4cc7-8e5d-ed98ad6f544b" providerId="ADAL" clId="{38FB5DC9-E8F0-4EB3-A3AA-7DBD8A0FDFA6}" dt="2025-01-22T10:30:48.878" v="12910" actId="1076"/>
          <ac:spMkLst>
            <pc:docMk/>
            <pc:sldMk cId="715712507" sldId="259"/>
            <ac:spMk id="2" creationId="{24BA7CA8-483C-4F52-A088-9AEE811AC32D}"/>
          </ac:spMkLst>
        </pc:spChg>
        <pc:spChg chg="mod">
          <ac:chgData name="James Coulter" userId="36b1970c-dc49-4cc7-8e5d-ed98ad6f544b" providerId="ADAL" clId="{38FB5DC9-E8F0-4EB3-A3AA-7DBD8A0FDFA6}" dt="2025-01-22T10:39:28.393" v="13172" actId="113"/>
          <ac:spMkLst>
            <pc:docMk/>
            <pc:sldMk cId="715712507" sldId="259"/>
            <ac:spMk id="4" creationId="{61935E77-0EBA-B273-0C58-F0942F481C3D}"/>
          </ac:spMkLst>
        </pc:spChg>
        <pc:spChg chg="del">
          <ac:chgData name="James Coulter" userId="36b1970c-dc49-4cc7-8e5d-ed98ad6f544b" providerId="ADAL" clId="{38FB5DC9-E8F0-4EB3-A3AA-7DBD8A0FDFA6}" dt="2025-01-21T09:46:58.851" v="11538"/>
          <ac:spMkLst>
            <pc:docMk/>
            <pc:sldMk cId="715712507" sldId="259"/>
            <ac:spMk id="10" creationId="{ADE57300-C7FF-4578-99A0-42B0295B123C}"/>
          </ac:spMkLst>
        </pc:spChg>
        <pc:spChg chg="del">
          <ac:chgData name="James Coulter" userId="36b1970c-dc49-4cc7-8e5d-ed98ad6f544b" providerId="ADAL" clId="{38FB5DC9-E8F0-4EB3-A3AA-7DBD8A0FDFA6}" dt="2025-01-21T09:46:58.851" v="11538"/>
          <ac:spMkLst>
            <pc:docMk/>
            <pc:sldMk cId="715712507" sldId="259"/>
            <ac:spMk id="12" creationId="{DB8F8250-7A81-4A19-87AD-FFB2CE4E39A5}"/>
          </ac:spMkLst>
        </pc:spChg>
        <pc:spChg chg="del">
          <ac:chgData name="James Coulter" userId="36b1970c-dc49-4cc7-8e5d-ed98ad6f544b" providerId="ADAL" clId="{38FB5DC9-E8F0-4EB3-A3AA-7DBD8A0FDFA6}" dt="2025-01-21T09:46:58.851" v="11538"/>
          <ac:spMkLst>
            <pc:docMk/>
            <pc:sldMk cId="715712507" sldId="259"/>
            <ac:spMk id="14" creationId="{499F38FC-2DEA-2647-C409-EF75720C1017}"/>
          </ac:spMkLst>
        </pc:spChg>
        <pc:spChg chg="del">
          <ac:chgData name="James Coulter" userId="36b1970c-dc49-4cc7-8e5d-ed98ad6f544b" providerId="ADAL" clId="{38FB5DC9-E8F0-4EB3-A3AA-7DBD8A0FDFA6}" dt="2025-01-21T09:46:58.851" v="11538"/>
          <ac:spMkLst>
            <pc:docMk/>
            <pc:sldMk cId="715712507" sldId="259"/>
            <ac:spMk id="16" creationId="{4C32CD27-7027-AB2B-38F1-71C08EB84030}"/>
          </ac:spMkLst>
        </pc:spChg>
        <pc:spChg chg="del">
          <ac:chgData name="James Coulter" userId="36b1970c-dc49-4cc7-8e5d-ed98ad6f544b" providerId="ADAL" clId="{38FB5DC9-E8F0-4EB3-A3AA-7DBD8A0FDFA6}" dt="2025-01-21T09:46:58.851" v="11538"/>
          <ac:spMkLst>
            <pc:docMk/>
            <pc:sldMk cId="715712507" sldId="259"/>
            <ac:spMk id="18" creationId="{C6DD38CD-CFFE-4ABA-3DC8-01ED90559EBE}"/>
          </ac:spMkLst>
        </pc:spChg>
        <pc:picChg chg="add mod">
          <ac:chgData name="James Coulter" userId="36b1970c-dc49-4cc7-8e5d-ed98ad6f544b" providerId="ADAL" clId="{38FB5DC9-E8F0-4EB3-A3AA-7DBD8A0FDFA6}" dt="2025-01-22T10:31:00.907" v="12913" actId="1076"/>
          <ac:picMkLst>
            <pc:docMk/>
            <pc:sldMk cId="715712507" sldId="259"/>
            <ac:picMk id="7" creationId="{B170D831-7317-7270-683F-1F35C7C202FC}"/>
          </ac:picMkLst>
        </pc:picChg>
      </pc:sldChg>
      <pc:sldChg chg="addSp delSp modSp mod modAnim delDesignElem modNotesTx">
        <pc:chgData name="James Coulter" userId="36b1970c-dc49-4cc7-8e5d-ed98ad6f544b" providerId="ADAL" clId="{38FB5DC9-E8F0-4EB3-A3AA-7DBD8A0FDFA6}" dt="2025-01-22T16:40:49.057" v="14446" actId="6549"/>
        <pc:sldMkLst>
          <pc:docMk/>
          <pc:sldMk cId="3773593058" sldId="260"/>
        </pc:sldMkLst>
        <pc:spChg chg="mod">
          <ac:chgData name="James Coulter" userId="36b1970c-dc49-4cc7-8e5d-ed98ad6f544b" providerId="ADAL" clId="{38FB5DC9-E8F0-4EB3-A3AA-7DBD8A0FDFA6}" dt="2025-01-22T10:47:09.768" v="13205" actId="6549"/>
          <ac:spMkLst>
            <pc:docMk/>
            <pc:sldMk cId="3773593058" sldId="260"/>
            <ac:spMk id="2" creationId="{AA4BEDDF-43D3-7DDF-1114-59BF4E04E062}"/>
          </ac:spMkLst>
        </pc:spChg>
        <pc:spChg chg="mod">
          <ac:chgData name="James Coulter" userId="36b1970c-dc49-4cc7-8e5d-ed98ad6f544b" providerId="ADAL" clId="{38FB5DC9-E8F0-4EB3-A3AA-7DBD8A0FDFA6}" dt="2025-01-22T16:40:19.170" v="14445" actId="14100"/>
          <ac:spMkLst>
            <pc:docMk/>
            <pc:sldMk cId="3773593058" sldId="260"/>
            <ac:spMk id="4" creationId="{E87CFEE9-279E-526A-B1C9-9DD60CB72488}"/>
          </ac:spMkLst>
        </pc:spChg>
        <pc:spChg chg="add del mod">
          <ac:chgData name="James Coulter" userId="36b1970c-dc49-4cc7-8e5d-ed98ad6f544b" providerId="ADAL" clId="{38FB5DC9-E8F0-4EB3-A3AA-7DBD8A0FDFA6}" dt="2025-01-16T17:43:35.639" v="6337" actId="478"/>
          <ac:spMkLst>
            <pc:docMk/>
            <pc:sldMk cId="3773593058" sldId="260"/>
            <ac:spMk id="6" creationId="{29BD445B-2407-ABCC-17F0-09AE7E625EFC}"/>
          </ac:spMkLst>
        </pc:spChg>
        <pc:spChg chg="del">
          <ac:chgData name="James Coulter" userId="36b1970c-dc49-4cc7-8e5d-ed98ad6f544b" providerId="ADAL" clId="{38FB5DC9-E8F0-4EB3-A3AA-7DBD8A0FDFA6}" dt="2025-01-21T09:46:58.851" v="11538"/>
          <ac:spMkLst>
            <pc:docMk/>
            <pc:sldMk cId="3773593058" sldId="260"/>
            <ac:spMk id="10" creationId="{ADE57300-C7FF-4578-99A0-42B0295B123C}"/>
          </ac:spMkLst>
        </pc:spChg>
        <pc:spChg chg="del">
          <ac:chgData name="James Coulter" userId="36b1970c-dc49-4cc7-8e5d-ed98ad6f544b" providerId="ADAL" clId="{38FB5DC9-E8F0-4EB3-A3AA-7DBD8A0FDFA6}" dt="2025-01-21T09:46:58.851" v="11538"/>
          <ac:spMkLst>
            <pc:docMk/>
            <pc:sldMk cId="3773593058" sldId="260"/>
            <ac:spMk id="12" creationId="{DB8F8250-7A81-4A19-87AD-FFB2CE4E39A5}"/>
          </ac:spMkLst>
        </pc:spChg>
        <pc:spChg chg="del">
          <ac:chgData name="James Coulter" userId="36b1970c-dc49-4cc7-8e5d-ed98ad6f544b" providerId="ADAL" clId="{38FB5DC9-E8F0-4EB3-A3AA-7DBD8A0FDFA6}" dt="2025-01-21T09:46:58.851" v="11538"/>
          <ac:spMkLst>
            <pc:docMk/>
            <pc:sldMk cId="3773593058" sldId="260"/>
            <ac:spMk id="14" creationId="{499F38FC-2DEA-2647-C409-EF75720C1017}"/>
          </ac:spMkLst>
        </pc:spChg>
        <pc:spChg chg="del">
          <ac:chgData name="James Coulter" userId="36b1970c-dc49-4cc7-8e5d-ed98ad6f544b" providerId="ADAL" clId="{38FB5DC9-E8F0-4EB3-A3AA-7DBD8A0FDFA6}" dt="2025-01-21T09:46:58.851" v="11538"/>
          <ac:spMkLst>
            <pc:docMk/>
            <pc:sldMk cId="3773593058" sldId="260"/>
            <ac:spMk id="16" creationId="{9EE42DCE-4A4F-44C4-84E5-261B3BEEF1DA}"/>
          </ac:spMkLst>
        </pc:spChg>
        <pc:spChg chg="del">
          <ac:chgData name="James Coulter" userId="36b1970c-dc49-4cc7-8e5d-ed98ad6f544b" providerId="ADAL" clId="{38FB5DC9-E8F0-4EB3-A3AA-7DBD8A0FDFA6}" dt="2025-01-21T09:46:58.851" v="11538"/>
          <ac:spMkLst>
            <pc:docMk/>
            <pc:sldMk cId="3773593058" sldId="260"/>
            <ac:spMk id="18" creationId="{887F59F2-5FBC-40CD-AD35-376AECE49EA6}"/>
          </ac:spMkLst>
        </pc:spChg>
        <pc:picChg chg="del">
          <ac:chgData name="James Coulter" userId="36b1970c-dc49-4cc7-8e5d-ed98ad6f544b" providerId="ADAL" clId="{38FB5DC9-E8F0-4EB3-A3AA-7DBD8A0FDFA6}" dt="2025-01-16T17:43:30.806" v="6336" actId="478"/>
          <ac:picMkLst>
            <pc:docMk/>
            <pc:sldMk cId="3773593058" sldId="260"/>
            <ac:picMk id="5" creationId="{8F006353-37EB-4F41-AFA8-322BC9507066}"/>
          </ac:picMkLst>
        </pc:picChg>
        <pc:picChg chg="add mod">
          <ac:chgData name="James Coulter" userId="36b1970c-dc49-4cc7-8e5d-ed98ad6f544b" providerId="ADAL" clId="{38FB5DC9-E8F0-4EB3-A3AA-7DBD8A0FDFA6}" dt="2025-01-16T17:44:14.692" v="6342" actId="1076"/>
          <ac:picMkLst>
            <pc:docMk/>
            <pc:sldMk cId="3773593058" sldId="260"/>
            <ac:picMk id="1026" creationId="{4E4A7E16-AEE3-2330-B080-00B67C268BF0}"/>
          </ac:picMkLst>
        </pc:picChg>
      </pc:sldChg>
      <pc:sldChg chg="delSp modSp mod delDesignElem modNotesTx">
        <pc:chgData name="James Coulter" userId="36b1970c-dc49-4cc7-8e5d-ed98ad6f544b" providerId="ADAL" clId="{38FB5DC9-E8F0-4EB3-A3AA-7DBD8A0FDFA6}" dt="2025-01-22T10:28:21.400" v="12881" actId="255"/>
        <pc:sldMkLst>
          <pc:docMk/>
          <pc:sldMk cId="1623472468" sldId="261"/>
        </pc:sldMkLst>
        <pc:spChg chg="mod">
          <ac:chgData name="James Coulter" userId="36b1970c-dc49-4cc7-8e5d-ed98ad6f544b" providerId="ADAL" clId="{38FB5DC9-E8F0-4EB3-A3AA-7DBD8A0FDFA6}" dt="2025-01-22T10:28:21.400" v="12881" actId="255"/>
          <ac:spMkLst>
            <pc:docMk/>
            <pc:sldMk cId="1623472468" sldId="261"/>
            <ac:spMk id="2" creationId="{D3C001B5-1193-6CA1-16C9-B82064AF1F8B}"/>
          </ac:spMkLst>
        </pc:spChg>
        <pc:spChg chg="mod">
          <ac:chgData name="James Coulter" userId="36b1970c-dc49-4cc7-8e5d-ed98ad6f544b" providerId="ADAL" clId="{38FB5DC9-E8F0-4EB3-A3AA-7DBD8A0FDFA6}" dt="2025-01-21T10:06:21.055" v="12034" actId="20577"/>
          <ac:spMkLst>
            <pc:docMk/>
            <pc:sldMk cId="1623472468" sldId="261"/>
            <ac:spMk id="4" creationId="{0194EFDC-AE5E-26B7-C6C1-A5A36C5AD78A}"/>
          </ac:spMkLst>
        </pc:spChg>
        <pc:spChg chg="del">
          <ac:chgData name="James Coulter" userId="36b1970c-dc49-4cc7-8e5d-ed98ad6f544b" providerId="ADAL" clId="{38FB5DC9-E8F0-4EB3-A3AA-7DBD8A0FDFA6}" dt="2025-01-21T09:46:58.851" v="11538"/>
          <ac:spMkLst>
            <pc:docMk/>
            <pc:sldMk cId="1623472468" sldId="261"/>
            <ac:spMk id="10" creationId="{ADE57300-C7FF-4578-99A0-42B0295B123C}"/>
          </ac:spMkLst>
        </pc:spChg>
        <pc:spChg chg="del">
          <ac:chgData name="James Coulter" userId="36b1970c-dc49-4cc7-8e5d-ed98ad6f544b" providerId="ADAL" clId="{38FB5DC9-E8F0-4EB3-A3AA-7DBD8A0FDFA6}" dt="2025-01-21T09:46:58.851" v="11538"/>
          <ac:spMkLst>
            <pc:docMk/>
            <pc:sldMk cId="1623472468" sldId="261"/>
            <ac:spMk id="12" creationId="{DB8F8250-7A81-4A19-87AD-FFB2CE4E39A5}"/>
          </ac:spMkLst>
        </pc:spChg>
        <pc:spChg chg="del">
          <ac:chgData name="James Coulter" userId="36b1970c-dc49-4cc7-8e5d-ed98ad6f544b" providerId="ADAL" clId="{38FB5DC9-E8F0-4EB3-A3AA-7DBD8A0FDFA6}" dt="2025-01-21T09:46:58.851" v="11538"/>
          <ac:spMkLst>
            <pc:docMk/>
            <pc:sldMk cId="1623472468" sldId="261"/>
            <ac:spMk id="14" creationId="{499F38FC-2DEA-2647-C409-EF75720C1017}"/>
          </ac:spMkLst>
        </pc:spChg>
        <pc:spChg chg="del">
          <ac:chgData name="James Coulter" userId="36b1970c-dc49-4cc7-8e5d-ed98ad6f544b" providerId="ADAL" clId="{38FB5DC9-E8F0-4EB3-A3AA-7DBD8A0FDFA6}" dt="2025-01-21T09:46:58.851" v="11538"/>
          <ac:spMkLst>
            <pc:docMk/>
            <pc:sldMk cId="1623472468" sldId="261"/>
            <ac:spMk id="16" creationId="{4C32CD27-7027-AB2B-38F1-71C08EB84030}"/>
          </ac:spMkLst>
        </pc:spChg>
        <pc:spChg chg="del">
          <ac:chgData name="James Coulter" userId="36b1970c-dc49-4cc7-8e5d-ed98ad6f544b" providerId="ADAL" clId="{38FB5DC9-E8F0-4EB3-A3AA-7DBD8A0FDFA6}" dt="2025-01-21T09:46:58.851" v="11538"/>
          <ac:spMkLst>
            <pc:docMk/>
            <pc:sldMk cId="1623472468" sldId="261"/>
            <ac:spMk id="18" creationId="{C6DD38CD-CFFE-4ABA-3DC8-01ED90559EBE}"/>
          </ac:spMkLst>
        </pc:spChg>
      </pc:sldChg>
      <pc:sldChg chg="addSp delSp modSp mod modAnim delDesignElem modNotesTx">
        <pc:chgData name="James Coulter" userId="36b1970c-dc49-4cc7-8e5d-ed98ad6f544b" providerId="ADAL" clId="{38FB5DC9-E8F0-4EB3-A3AA-7DBD8A0FDFA6}" dt="2025-01-23T12:07:50.763" v="16204" actId="20577"/>
        <pc:sldMkLst>
          <pc:docMk/>
          <pc:sldMk cId="1083291009" sldId="262"/>
        </pc:sldMkLst>
        <pc:spChg chg="mod">
          <ac:chgData name="James Coulter" userId="36b1970c-dc49-4cc7-8e5d-ed98ad6f544b" providerId="ADAL" clId="{38FB5DC9-E8F0-4EB3-A3AA-7DBD8A0FDFA6}" dt="2025-01-23T12:06:12.622" v="16085" actId="1076"/>
          <ac:spMkLst>
            <pc:docMk/>
            <pc:sldMk cId="1083291009" sldId="262"/>
            <ac:spMk id="2" creationId="{09FE19F4-8CF0-8EED-6D20-11AA1A1D3A35}"/>
          </ac:spMkLst>
        </pc:spChg>
        <pc:spChg chg="add mod">
          <ac:chgData name="James Coulter" userId="36b1970c-dc49-4cc7-8e5d-ed98ad6f544b" providerId="ADAL" clId="{38FB5DC9-E8F0-4EB3-A3AA-7DBD8A0FDFA6}" dt="2025-01-23T12:07:50.763" v="16204" actId="20577"/>
          <ac:spMkLst>
            <pc:docMk/>
            <pc:sldMk cId="1083291009" sldId="262"/>
            <ac:spMk id="3" creationId="{C0E6B57F-3801-2EC9-F6EA-C6D61894BA97}"/>
          </ac:spMkLst>
        </pc:spChg>
        <pc:spChg chg="mod">
          <ac:chgData name="James Coulter" userId="36b1970c-dc49-4cc7-8e5d-ed98ad6f544b" providerId="ADAL" clId="{38FB5DC9-E8F0-4EB3-A3AA-7DBD8A0FDFA6}" dt="2025-01-23T12:06:24.940" v="16087" actId="108"/>
          <ac:spMkLst>
            <pc:docMk/>
            <pc:sldMk cId="1083291009" sldId="262"/>
            <ac:spMk id="4" creationId="{3ABF5AE0-3893-FA78-E305-71C2522CFEDD}"/>
          </ac:spMkLst>
        </pc:spChg>
        <pc:spChg chg="add del mod">
          <ac:chgData name="James Coulter" userId="36b1970c-dc49-4cc7-8e5d-ed98ad6f544b" providerId="ADAL" clId="{38FB5DC9-E8F0-4EB3-A3AA-7DBD8A0FDFA6}" dt="2025-01-16T18:25:33.861" v="6767" actId="478"/>
          <ac:spMkLst>
            <pc:docMk/>
            <pc:sldMk cId="1083291009" sldId="262"/>
            <ac:spMk id="6" creationId="{DBCA5EB4-1C58-67A9-4792-889E2EF65031}"/>
          </ac:spMkLst>
        </pc:spChg>
        <pc:spChg chg="del">
          <ac:chgData name="James Coulter" userId="36b1970c-dc49-4cc7-8e5d-ed98ad6f544b" providerId="ADAL" clId="{38FB5DC9-E8F0-4EB3-A3AA-7DBD8A0FDFA6}" dt="2025-01-16T18:25:21.905" v="6764" actId="26606"/>
          <ac:spMkLst>
            <pc:docMk/>
            <pc:sldMk cId="1083291009" sldId="262"/>
            <ac:spMk id="10" creationId="{ADE57300-C7FF-4578-99A0-42B0295B123C}"/>
          </ac:spMkLst>
        </pc:spChg>
        <pc:spChg chg="del">
          <ac:chgData name="James Coulter" userId="36b1970c-dc49-4cc7-8e5d-ed98ad6f544b" providerId="ADAL" clId="{38FB5DC9-E8F0-4EB3-A3AA-7DBD8A0FDFA6}" dt="2025-01-16T18:25:21.905" v="6764" actId="26606"/>
          <ac:spMkLst>
            <pc:docMk/>
            <pc:sldMk cId="1083291009" sldId="262"/>
            <ac:spMk id="12" creationId="{DB8F8250-7A81-4A19-87AD-FFB2CE4E39A5}"/>
          </ac:spMkLst>
        </pc:spChg>
        <pc:spChg chg="del">
          <ac:chgData name="James Coulter" userId="36b1970c-dc49-4cc7-8e5d-ed98ad6f544b" providerId="ADAL" clId="{38FB5DC9-E8F0-4EB3-A3AA-7DBD8A0FDFA6}" dt="2025-01-16T18:25:21.905" v="6764" actId="26606"/>
          <ac:spMkLst>
            <pc:docMk/>
            <pc:sldMk cId="1083291009" sldId="262"/>
            <ac:spMk id="14" creationId="{499F38FC-2DEA-2647-C409-EF75720C1017}"/>
          </ac:spMkLst>
        </pc:spChg>
        <pc:spChg chg="del">
          <ac:chgData name="James Coulter" userId="36b1970c-dc49-4cc7-8e5d-ed98ad6f544b" providerId="ADAL" clId="{38FB5DC9-E8F0-4EB3-A3AA-7DBD8A0FDFA6}" dt="2025-01-16T18:25:21.905" v="6764" actId="26606"/>
          <ac:spMkLst>
            <pc:docMk/>
            <pc:sldMk cId="1083291009" sldId="262"/>
            <ac:spMk id="16" creationId="{4C32CD27-7027-AB2B-38F1-71C08EB84030}"/>
          </ac:spMkLst>
        </pc:spChg>
        <pc:spChg chg="del">
          <ac:chgData name="James Coulter" userId="36b1970c-dc49-4cc7-8e5d-ed98ad6f544b" providerId="ADAL" clId="{38FB5DC9-E8F0-4EB3-A3AA-7DBD8A0FDFA6}" dt="2025-01-16T18:25:21.905" v="6764" actId="26606"/>
          <ac:spMkLst>
            <pc:docMk/>
            <pc:sldMk cId="1083291009" sldId="262"/>
            <ac:spMk id="18" creationId="{C6DD38CD-CFFE-4ABA-3DC8-01ED90559EBE}"/>
          </ac:spMkLst>
        </pc:spChg>
        <pc:spChg chg="add del">
          <ac:chgData name="James Coulter" userId="36b1970c-dc49-4cc7-8e5d-ed98ad6f544b" providerId="ADAL" clId="{38FB5DC9-E8F0-4EB3-A3AA-7DBD8A0FDFA6}" dt="2025-01-21T09:46:58.851" v="11538"/>
          <ac:spMkLst>
            <pc:docMk/>
            <pc:sldMk cId="1083291009" sldId="262"/>
            <ac:spMk id="23" creationId="{ADE57300-C7FF-4578-99A0-42B0295B123C}"/>
          </ac:spMkLst>
        </pc:spChg>
        <pc:spChg chg="add del">
          <ac:chgData name="James Coulter" userId="36b1970c-dc49-4cc7-8e5d-ed98ad6f544b" providerId="ADAL" clId="{38FB5DC9-E8F0-4EB3-A3AA-7DBD8A0FDFA6}" dt="2025-01-21T09:46:58.851" v="11538"/>
          <ac:spMkLst>
            <pc:docMk/>
            <pc:sldMk cId="1083291009" sldId="262"/>
            <ac:spMk id="25" creationId="{DB8F8250-7A81-4A19-87AD-FFB2CE4E39A5}"/>
          </ac:spMkLst>
        </pc:spChg>
        <pc:spChg chg="add del">
          <ac:chgData name="James Coulter" userId="36b1970c-dc49-4cc7-8e5d-ed98ad6f544b" providerId="ADAL" clId="{38FB5DC9-E8F0-4EB3-A3AA-7DBD8A0FDFA6}" dt="2025-01-21T09:46:58.851" v="11538"/>
          <ac:spMkLst>
            <pc:docMk/>
            <pc:sldMk cId="1083291009" sldId="262"/>
            <ac:spMk id="27" creationId="{499F38FC-2DEA-2647-C409-EF75720C1017}"/>
          </ac:spMkLst>
        </pc:spChg>
        <pc:spChg chg="add del">
          <ac:chgData name="James Coulter" userId="36b1970c-dc49-4cc7-8e5d-ed98ad6f544b" providerId="ADAL" clId="{38FB5DC9-E8F0-4EB3-A3AA-7DBD8A0FDFA6}" dt="2025-01-21T09:46:58.851" v="11538"/>
          <ac:spMkLst>
            <pc:docMk/>
            <pc:sldMk cId="1083291009" sldId="262"/>
            <ac:spMk id="29" creationId="{34C0330F-1D4F-4552-B799-615DD237B6DE}"/>
          </ac:spMkLst>
        </pc:spChg>
        <pc:spChg chg="add del">
          <ac:chgData name="James Coulter" userId="36b1970c-dc49-4cc7-8e5d-ed98ad6f544b" providerId="ADAL" clId="{38FB5DC9-E8F0-4EB3-A3AA-7DBD8A0FDFA6}" dt="2025-01-21T09:46:58.851" v="11538"/>
          <ac:spMkLst>
            <pc:docMk/>
            <pc:sldMk cId="1083291009" sldId="262"/>
            <ac:spMk id="31" creationId="{92BE0106-0C20-465B-A1BE-0BAC2737B1AD}"/>
          </ac:spMkLst>
        </pc:spChg>
        <pc:picChg chg="del mod">
          <ac:chgData name="James Coulter" userId="36b1970c-dc49-4cc7-8e5d-ed98ad6f544b" providerId="ADAL" clId="{38FB5DC9-E8F0-4EB3-A3AA-7DBD8A0FDFA6}" dt="2025-01-16T18:25:30.299" v="6766" actId="478"/>
          <ac:picMkLst>
            <pc:docMk/>
            <pc:sldMk cId="1083291009" sldId="262"/>
            <ac:picMk id="5" creationId="{19F6F978-0EB7-482B-A688-84E189583FD6}"/>
          </ac:picMkLst>
        </pc:picChg>
      </pc:sldChg>
      <pc:sldChg chg="addSp delSp modSp add mod ord delAnim modAnim delDesignElem modNotesTx">
        <pc:chgData name="James Coulter" userId="36b1970c-dc49-4cc7-8e5d-ed98ad6f544b" providerId="ADAL" clId="{38FB5DC9-E8F0-4EB3-A3AA-7DBD8A0FDFA6}" dt="2025-01-23T10:04:49.342" v="14447" actId="21"/>
        <pc:sldMkLst>
          <pc:docMk/>
          <pc:sldMk cId="4028849156" sldId="263"/>
        </pc:sldMkLst>
        <pc:spChg chg="mod">
          <ac:chgData name="James Coulter" userId="36b1970c-dc49-4cc7-8e5d-ed98ad6f544b" providerId="ADAL" clId="{38FB5DC9-E8F0-4EB3-A3AA-7DBD8A0FDFA6}" dt="2025-01-22T10:29:49.731" v="12887" actId="255"/>
          <ac:spMkLst>
            <pc:docMk/>
            <pc:sldMk cId="4028849156" sldId="263"/>
            <ac:spMk id="2" creationId="{E64C083D-F7CF-C2B8-9DD0-6723EC042459}"/>
          </ac:spMkLst>
        </pc:spChg>
        <pc:spChg chg="add del mod">
          <ac:chgData name="James Coulter" userId="36b1970c-dc49-4cc7-8e5d-ed98ad6f544b" providerId="ADAL" clId="{38FB5DC9-E8F0-4EB3-A3AA-7DBD8A0FDFA6}" dt="2025-01-21T13:48:44.551" v="12576" actId="21"/>
          <ac:spMkLst>
            <pc:docMk/>
            <pc:sldMk cId="4028849156" sldId="263"/>
            <ac:spMk id="6" creationId="{5B878E96-0B7D-5557-570A-8F63A3EA07A7}"/>
          </ac:spMkLst>
        </pc:spChg>
        <pc:spChg chg="mod">
          <ac:chgData name="James Coulter" userId="36b1970c-dc49-4cc7-8e5d-ed98ad6f544b" providerId="ADAL" clId="{38FB5DC9-E8F0-4EB3-A3AA-7DBD8A0FDFA6}" dt="2025-01-21T13:14:29.981" v="12526" actId="20577"/>
          <ac:spMkLst>
            <pc:docMk/>
            <pc:sldMk cId="4028849156" sldId="263"/>
            <ac:spMk id="8" creationId="{2BBB62F3-FBE8-2124-EAA8-0D87E0B2C266}"/>
          </ac:spMkLst>
        </pc:spChg>
        <pc:spChg chg="add del mod">
          <ac:chgData name="James Coulter" userId="36b1970c-dc49-4cc7-8e5d-ed98ad6f544b" providerId="ADAL" clId="{38FB5DC9-E8F0-4EB3-A3AA-7DBD8A0FDFA6}" dt="2025-01-21T13:48:34.393" v="12575" actId="21"/>
          <ac:spMkLst>
            <pc:docMk/>
            <pc:sldMk cId="4028849156" sldId="263"/>
            <ac:spMk id="9" creationId="{2E1D7195-5357-6FC2-2388-2DD90C228577}"/>
          </ac:spMkLst>
        </pc:spChg>
        <pc:spChg chg="mod">
          <ac:chgData name="James Coulter" userId="36b1970c-dc49-4cc7-8e5d-ed98ad6f544b" providerId="ADAL" clId="{38FB5DC9-E8F0-4EB3-A3AA-7DBD8A0FDFA6}" dt="2025-01-21T13:13:51.566" v="12512"/>
          <ac:spMkLst>
            <pc:docMk/>
            <pc:sldMk cId="4028849156" sldId="263"/>
            <ac:spMk id="10" creationId="{CD178DE4-CC3F-8116-334A-4A72CA025F5B}"/>
          </ac:spMkLst>
        </pc:spChg>
        <pc:spChg chg="del">
          <ac:chgData name="James Coulter" userId="36b1970c-dc49-4cc7-8e5d-ed98ad6f544b" providerId="ADAL" clId="{38FB5DC9-E8F0-4EB3-A3AA-7DBD8A0FDFA6}" dt="2025-01-21T09:46:58.851" v="11538"/>
          <ac:spMkLst>
            <pc:docMk/>
            <pc:sldMk cId="4028849156" sldId="263"/>
            <ac:spMk id="10" creationId="{FCD5DDE6-D2B9-D354-579B-D82043331A85}"/>
          </ac:spMkLst>
        </pc:spChg>
        <pc:spChg chg="del">
          <ac:chgData name="James Coulter" userId="36b1970c-dc49-4cc7-8e5d-ed98ad6f544b" providerId="ADAL" clId="{38FB5DC9-E8F0-4EB3-A3AA-7DBD8A0FDFA6}" dt="2025-01-21T09:46:58.851" v="11538"/>
          <ac:spMkLst>
            <pc:docMk/>
            <pc:sldMk cId="4028849156" sldId="263"/>
            <ac:spMk id="12" creationId="{843B6152-9D49-FAF7-40ED-69669673C80E}"/>
          </ac:spMkLst>
        </pc:spChg>
        <pc:spChg chg="del">
          <ac:chgData name="James Coulter" userId="36b1970c-dc49-4cc7-8e5d-ed98ad6f544b" providerId="ADAL" clId="{38FB5DC9-E8F0-4EB3-A3AA-7DBD8A0FDFA6}" dt="2025-01-21T09:46:58.851" v="11538"/>
          <ac:spMkLst>
            <pc:docMk/>
            <pc:sldMk cId="4028849156" sldId="263"/>
            <ac:spMk id="14" creationId="{D8154B3C-8BAC-E35C-3C56-2B2C1CB33872}"/>
          </ac:spMkLst>
        </pc:spChg>
        <pc:spChg chg="add del mod ord">
          <ac:chgData name="James Coulter" userId="36b1970c-dc49-4cc7-8e5d-ed98ad6f544b" providerId="ADAL" clId="{38FB5DC9-E8F0-4EB3-A3AA-7DBD8A0FDFA6}" dt="2025-01-23T10:04:49.342" v="14447" actId="21"/>
          <ac:spMkLst>
            <pc:docMk/>
            <pc:sldMk cId="4028849156" sldId="263"/>
            <ac:spMk id="15" creationId="{94E92FA6-C699-9E1F-3071-3FF02A8FF6E0}"/>
          </ac:spMkLst>
        </pc:spChg>
        <pc:spChg chg="del">
          <ac:chgData name="James Coulter" userId="36b1970c-dc49-4cc7-8e5d-ed98ad6f544b" providerId="ADAL" clId="{38FB5DC9-E8F0-4EB3-A3AA-7DBD8A0FDFA6}" dt="2025-01-21T09:46:58.851" v="11538"/>
          <ac:spMkLst>
            <pc:docMk/>
            <pc:sldMk cId="4028849156" sldId="263"/>
            <ac:spMk id="16" creationId="{899FC6C2-F537-E444-050C-2D7B355EA444}"/>
          </ac:spMkLst>
        </pc:spChg>
        <pc:spChg chg="add mod">
          <ac:chgData name="James Coulter" userId="36b1970c-dc49-4cc7-8e5d-ed98ad6f544b" providerId="ADAL" clId="{38FB5DC9-E8F0-4EB3-A3AA-7DBD8A0FDFA6}" dt="2025-01-21T13:16:40.616" v="12561" actId="6549"/>
          <ac:spMkLst>
            <pc:docMk/>
            <pc:sldMk cId="4028849156" sldId="263"/>
            <ac:spMk id="17" creationId="{DB4980FC-63EB-1106-2D75-9E73276E4481}"/>
          </ac:spMkLst>
        </pc:spChg>
        <pc:spChg chg="del">
          <ac:chgData name="James Coulter" userId="36b1970c-dc49-4cc7-8e5d-ed98ad6f544b" providerId="ADAL" clId="{38FB5DC9-E8F0-4EB3-A3AA-7DBD8A0FDFA6}" dt="2025-01-21T09:46:58.851" v="11538"/>
          <ac:spMkLst>
            <pc:docMk/>
            <pc:sldMk cId="4028849156" sldId="263"/>
            <ac:spMk id="18" creationId="{A58FC7AA-82CB-C9BB-FC30-6FFDC61C9632}"/>
          </ac:spMkLst>
        </pc:spChg>
        <pc:spChg chg="add mod topLvl">
          <ac:chgData name="James Coulter" userId="36b1970c-dc49-4cc7-8e5d-ed98ad6f544b" providerId="ADAL" clId="{38FB5DC9-E8F0-4EB3-A3AA-7DBD8A0FDFA6}" dt="2025-01-21T14:50:34.694" v="12725" actId="164"/>
          <ac:spMkLst>
            <pc:docMk/>
            <pc:sldMk cId="4028849156" sldId="263"/>
            <ac:spMk id="19" creationId="{48ED314F-AC45-F693-6FD1-308BAD80DAA1}"/>
          </ac:spMkLst>
        </pc:spChg>
        <pc:spChg chg="add mod topLvl">
          <ac:chgData name="James Coulter" userId="36b1970c-dc49-4cc7-8e5d-ed98ad6f544b" providerId="ADAL" clId="{38FB5DC9-E8F0-4EB3-A3AA-7DBD8A0FDFA6}" dt="2025-01-21T14:50:34.694" v="12725" actId="164"/>
          <ac:spMkLst>
            <pc:docMk/>
            <pc:sldMk cId="4028849156" sldId="263"/>
            <ac:spMk id="21" creationId="{30A409DF-9904-8166-74E3-959823AF40FB}"/>
          </ac:spMkLst>
        </pc:spChg>
        <pc:spChg chg="mod">
          <ac:chgData name="James Coulter" userId="36b1970c-dc49-4cc7-8e5d-ed98ad6f544b" providerId="ADAL" clId="{38FB5DC9-E8F0-4EB3-A3AA-7DBD8A0FDFA6}" dt="2025-01-21T13:15:16.084" v="12531"/>
          <ac:spMkLst>
            <pc:docMk/>
            <pc:sldMk cId="4028849156" sldId="263"/>
            <ac:spMk id="24" creationId="{02B7D294-2CCC-6DE2-D6B2-EBF4DD3E10B0}"/>
          </ac:spMkLst>
        </pc:spChg>
        <pc:spChg chg="mod">
          <ac:chgData name="James Coulter" userId="36b1970c-dc49-4cc7-8e5d-ed98ad6f544b" providerId="ADAL" clId="{38FB5DC9-E8F0-4EB3-A3AA-7DBD8A0FDFA6}" dt="2025-01-21T13:16:00.790" v="12555" actId="14100"/>
          <ac:spMkLst>
            <pc:docMk/>
            <pc:sldMk cId="4028849156" sldId="263"/>
            <ac:spMk id="25" creationId="{40123E66-1AE1-C094-8735-828A885821F5}"/>
          </ac:spMkLst>
        </pc:spChg>
        <pc:spChg chg="add del mod ord topLvl">
          <ac:chgData name="James Coulter" userId="36b1970c-dc49-4cc7-8e5d-ed98ad6f544b" providerId="ADAL" clId="{38FB5DC9-E8F0-4EB3-A3AA-7DBD8A0FDFA6}" dt="2025-01-21T13:52:43.500" v="12615" actId="478"/>
          <ac:spMkLst>
            <pc:docMk/>
            <pc:sldMk cId="4028849156" sldId="263"/>
            <ac:spMk id="27" creationId="{DF35210A-6CB4-43E8-BA47-E8D4222A09B3}"/>
          </ac:spMkLst>
        </pc:spChg>
        <pc:spChg chg="mod topLvl">
          <ac:chgData name="James Coulter" userId="36b1970c-dc49-4cc7-8e5d-ed98ad6f544b" providerId="ADAL" clId="{38FB5DC9-E8F0-4EB3-A3AA-7DBD8A0FDFA6}" dt="2025-01-21T13:58:51.899" v="12689" actId="164"/>
          <ac:spMkLst>
            <pc:docMk/>
            <pc:sldMk cId="4028849156" sldId="263"/>
            <ac:spMk id="32" creationId="{23DEE181-3DAE-0F95-CC1B-D21A559AEA70}"/>
          </ac:spMkLst>
        </pc:spChg>
        <pc:spChg chg="del mod topLvl">
          <ac:chgData name="James Coulter" userId="36b1970c-dc49-4cc7-8e5d-ed98ad6f544b" providerId="ADAL" clId="{38FB5DC9-E8F0-4EB3-A3AA-7DBD8A0FDFA6}" dt="2025-01-21T13:55:37.101" v="12640" actId="478"/>
          <ac:spMkLst>
            <pc:docMk/>
            <pc:sldMk cId="4028849156" sldId="263"/>
            <ac:spMk id="33" creationId="{0B806680-20A5-CF84-B471-2F4F73D7A645}"/>
          </ac:spMkLst>
        </pc:spChg>
        <pc:spChg chg="add mod">
          <ac:chgData name="James Coulter" userId="36b1970c-dc49-4cc7-8e5d-ed98ad6f544b" providerId="ADAL" clId="{38FB5DC9-E8F0-4EB3-A3AA-7DBD8A0FDFA6}" dt="2025-01-21T13:58:51.899" v="12689" actId="164"/>
          <ac:spMkLst>
            <pc:docMk/>
            <pc:sldMk cId="4028849156" sldId="263"/>
            <ac:spMk id="35" creationId="{87D36B49-C611-1FC9-017D-FCF2852E9184}"/>
          </ac:spMkLst>
        </pc:spChg>
        <pc:spChg chg="mod">
          <ac:chgData name="James Coulter" userId="36b1970c-dc49-4cc7-8e5d-ed98ad6f544b" providerId="ADAL" clId="{38FB5DC9-E8F0-4EB3-A3AA-7DBD8A0FDFA6}" dt="2025-01-22T09:42:10.514" v="12858" actId="962"/>
          <ac:spMkLst>
            <pc:docMk/>
            <pc:sldMk cId="4028849156" sldId="263"/>
            <ac:spMk id="39" creationId="{FAFFC53F-DF74-B7C8-D287-A9540090C593}"/>
          </ac:spMkLst>
        </pc:spChg>
        <pc:spChg chg="mod">
          <ac:chgData name="James Coulter" userId="36b1970c-dc49-4cc7-8e5d-ed98ad6f544b" providerId="ADAL" clId="{38FB5DC9-E8F0-4EB3-A3AA-7DBD8A0FDFA6}" dt="2025-01-22T09:42:40.434" v="12859" actId="962"/>
          <ac:spMkLst>
            <pc:docMk/>
            <pc:sldMk cId="4028849156" sldId="263"/>
            <ac:spMk id="40" creationId="{920AAA32-73B1-CCEB-DF54-5814AFB91E00}"/>
          </ac:spMkLst>
        </pc:spChg>
        <pc:spChg chg="mod topLvl">
          <ac:chgData name="James Coulter" userId="36b1970c-dc49-4cc7-8e5d-ed98ad6f544b" providerId="ADAL" clId="{38FB5DC9-E8F0-4EB3-A3AA-7DBD8A0FDFA6}" dt="2025-01-21T14:59:00.521" v="12769" actId="164"/>
          <ac:spMkLst>
            <pc:docMk/>
            <pc:sldMk cId="4028849156" sldId="263"/>
            <ac:spMk id="47" creationId="{E422BD66-AB51-3FB4-BE29-CE09157DA196}"/>
          </ac:spMkLst>
        </pc:spChg>
        <pc:spChg chg="mod topLvl">
          <ac:chgData name="James Coulter" userId="36b1970c-dc49-4cc7-8e5d-ed98ad6f544b" providerId="ADAL" clId="{38FB5DC9-E8F0-4EB3-A3AA-7DBD8A0FDFA6}" dt="2025-01-21T14:59:00.521" v="12769" actId="164"/>
          <ac:spMkLst>
            <pc:docMk/>
            <pc:sldMk cId="4028849156" sldId="263"/>
            <ac:spMk id="48" creationId="{E6018954-CFCB-FE09-2158-46638CC2B9AF}"/>
          </ac:spMkLst>
        </pc:spChg>
        <pc:grpChg chg="add mod">
          <ac:chgData name="James Coulter" userId="36b1970c-dc49-4cc7-8e5d-ed98ad6f544b" providerId="ADAL" clId="{38FB5DC9-E8F0-4EB3-A3AA-7DBD8A0FDFA6}" dt="2025-01-21T13:14:36.306" v="12527" actId="164"/>
          <ac:grpSpMkLst>
            <pc:docMk/>
            <pc:sldMk cId="4028849156" sldId="263"/>
            <ac:grpSpMk id="3" creationId="{785E581F-EF16-6BD3-8204-00E0A0B2E9F5}"/>
          </ac:grpSpMkLst>
        </pc:grpChg>
        <pc:grpChg chg="del mod">
          <ac:chgData name="James Coulter" userId="36b1970c-dc49-4cc7-8e5d-ed98ad6f544b" providerId="ADAL" clId="{38FB5DC9-E8F0-4EB3-A3AA-7DBD8A0FDFA6}" dt="2025-01-21T13:13:58.015" v="12514" actId="478"/>
          <ac:grpSpMkLst>
            <pc:docMk/>
            <pc:sldMk cId="4028849156" sldId="263"/>
            <ac:grpSpMk id="5" creationId="{CC5EED17-CA73-83CE-8539-31B0F255D6EE}"/>
          </ac:grpSpMkLst>
        </pc:grpChg>
        <pc:grpChg chg="add mod">
          <ac:chgData name="James Coulter" userId="36b1970c-dc49-4cc7-8e5d-ed98ad6f544b" providerId="ADAL" clId="{38FB5DC9-E8F0-4EB3-A3AA-7DBD8A0FDFA6}" dt="2025-01-22T09:44:11.785" v="12866" actId="962"/>
          <ac:grpSpMkLst>
            <pc:docMk/>
            <pc:sldMk cId="4028849156" sldId="263"/>
            <ac:grpSpMk id="14" creationId="{4B90EE04-0424-1F1C-94BC-278C6059101C}"/>
          </ac:grpSpMkLst>
        </pc:grpChg>
        <pc:grpChg chg="add del mod">
          <ac:chgData name="James Coulter" userId="36b1970c-dc49-4cc7-8e5d-ed98ad6f544b" providerId="ADAL" clId="{38FB5DC9-E8F0-4EB3-A3AA-7DBD8A0FDFA6}" dt="2025-01-21T13:15:21.853" v="12533" actId="478"/>
          <ac:grpSpMkLst>
            <pc:docMk/>
            <pc:sldMk cId="4028849156" sldId="263"/>
            <ac:grpSpMk id="16" creationId="{CCA8AC9E-A9D2-4D6C-674D-1B546EF07362}"/>
          </ac:grpSpMkLst>
        </pc:grpChg>
        <pc:grpChg chg="mod topLvl">
          <ac:chgData name="James Coulter" userId="36b1970c-dc49-4cc7-8e5d-ed98ad6f544b" providerId="ADAL" clId="{38FB5DC9-E8F0-4EB3-A3AA-7DBD8A0FDFA6}" dt="2025-01-21T13:16:11.429" v="12556" actId="164"/>
          <ac:grpSpMkLst>
            <pc:docMk/>
            <pc:sldMk cId="4028849156" sldId="263"/>
            <ac:grpSpMk id="18" creationId="{B462D487-F27E-CDBE-8E1F-EB2DC8EA78EE}"/>
          </ac:grpSpMkLst>
        </pc:grpChg>
        <pc:grpChg chg="add del mod">
          <ac:chgData name="James Coulter" userId="36b1970c-dc49-4cc7-8e5d-ed98ad6f544b" providerId="ADAL" clId="{38FB5DC9-E8F0-4EB3-A3AA-7DBD8A0FDFA6}" dt="2025-01-21T14:48:55.632" v="12702" actId="478"/>
          <ac:grpSpMkLst>
            <pc:docMk/>
            <pc:sldMk cId="4028849156" sldId="263"/>
            <ac:grpSpMk id="20" creationId="{8B343906-E46C-EE1C-5628-77965F2C9F80}"/>
          </ac:grpSpMkLst>
        </pc:grpChg>
        <pc:grpChg chg="add del mod">
          <ac:chgData name="James Coulter" userId="36b1970c-dc49-4cc7-8e5d-ed98ad6f544b" providerId="ADAL" clId="{38FB5DC9-E8F0-4EB3-A3AA-7DBD8A0FDFA6}" dt="2025-01-21T14:49:46.345" v="12711" actId="165"/>
          <ac:grpSpMkLst>
            <pc:docMk/>
            <pc:sldMk cId="4028849156" sldId="263"/>
            <ac:grpSpMk id="22" creationId="{25BBFA97-AF97-DBD6-F67F-0F0422330005}"/>
          </ac:grpSpMkLst>
        </pc:grpChg>
        <pc:grpChg chg="add mod">
          <ac:chgData name="James Coulter" userId="36b1970c-dc49-4cc7-8e5d-ed98ad6f544b" providerId="ADAL" clId="{38FB5DC9-E8F0-4EB3-A3AA-7DBD8A0FDFA6}" dt="2025-01-22T09:43:56.868" v="12865" actId="962"/>
          <ac:grpSpMkLst>
            <pc:docMk/>
            <pc:sldMk cId="4028849156" sldId="263"/>
            <ac:grpSpMk id="26" creationId="{784593D7-41A9-2C2B-5FAC-E276993E6D17}"/>
          </ac:grpSpMkLst>
        </pc:grpChg>
        <pc:grpChg chg="add del mod">
          <ac:chgData name="James Coulter" userId="36b1970c-dc49-4cc7-8e5d-ed98ad6f544b" providerId="ADAL" clId="{38FB5DC9-E8F0-4EB3-A3AA-7DBD8A0FDFA6}" dt="2025-01-21T13:52:35.738" v="12613" actId="165"/>
          <ac:grpSpMkLst>
            <pc:docMk/>
            <pc:sldMk cId="4028849156" sldId="263"/>
            <ac:grpSpMk id="28" creationId="{6EECDA9C-DC6C-9EF0-7663-BE269465BB85}"/>
          </ac:grpSpMkLst>
        </pc:grpChg>
        <pc:grpChg chg="add del mod">
          <ac:chgData name="James Coulter" userId="36b1970c-dc49-4cc7-8e5d-ed98ad6f544b" providerId="ADAL" clId="{38FB5DC9-E8F0-4EB3-A3AA-7DBD8A0FDFA6}" dt="2025-01-21T13:53:46.077" v="12625" actId="478"/>
          <ac:grpSpMkLst>
            <pc:docMk/>
            <pc:sldMk cId="4028849156" sldId="263"/>
            <ac:grpSpMk id="29" creationId="{F7B77FB8-6C6E-B60B-AC42-41DB5E23B1CC}"/>
          </ac:grpSpMkLst>
        </pc:grpChg>
        <pc:grpChg chg="del mod topLvl">
          <ac:chgData name="James Coulter" userId="36b1970c-dc49-4cc7-8e5d-ed98ad6f544b" providerId="ADAL" clId="{38FB5DC9-E8F0-4EB3-A3AA-7DBD8A0FDFA6}" dt="2025-01-21T13:54:41.969" v="12632" actId="165"/>
          <ac:grpSpMkLst>
            <pc:docMk/>
            <pc:sldMk cId="4028849156" sldId="263"/>
            <ac:grpSpMk id="30" creationId="{5AD8592E-0A6B-C924-A415-FB3051C5E2E5}"/>
          </ac:grpSpMkLst>
        </pc:grpChg>
        <pc:grpChg chg="add del mod">
          <ac:chgData name="James Coulter" userId="36b1970c-dc49-4cc7-8e5d-ed98ad6f544b" providerId="ADAL" clId="{38FB5DC9-E8F0-4EB3-A3AA-7DBD8A0FDFA6}" dt="2025-01-21T13:55:13.745" v="12637" actId="165"/>
          <ac:grpSpMkLst>
            <pc:docMk/>
            <pc:sldMk cId="4028849156" sldId="263"/>
            <ac:grpSpMk id="34" creationId="{4F76A469-D300-1E8B-DE02-3D637EA72414}"/>
          </ac:grpSpMkLst>
        </pc:grpChg>
        <pc:grpChg chg="add mod ord">
          <ac:chgData name="James Coulter" userId="36b1970c-dc49-4cc7-8e5d-ed98ad6f544b" providerId="ADAL" clId="{38FB5DC9-E8F0-4EB3-A3AA-7DBD8A0FDFA6}" dt="2025-01-22T09:44:34.725" v="12870"/>
          <ac:grpSpMkLst>
            <pc:docMk/>
            <pc:sldMk cId="4028849156" sldId="263"/>
            <ac:grpSpMk id="36" creationId="{326DB6B2-7F3B-DACF-E8B2-77284D67D585}"/>
          </ac:grpSpMkLst>
        </pc:grpChg>
        <pc:grpChg chg="add mod ord">
          <ac:chgData name="James Coulter" userId="36b1970c-dc49-4cc7-8e5d-ed98ad6f544b" providerId="ADAL" clId="{38FB5DC9-E8F0-4EB3-A3AA-7DBD8A0FDFA6}" dt="2025-01-22T09:44:18.878" v="12868"/>
          <ac:grpSpMkLst>
            <pc:docMk/>
            <pc:sldMk cId="4028849156" sldId="263"/>
            <ac:grpSpMk id="37" creationId="{3E04FAD8-CCC5-7D93-F5B9-4B00A550FEE4}"/>
          </ac:grpSpMkLst>
        </pc:grpChg>
        <pc:grpChg chg="mod">
          <ac:chgData name="James Coulter" userId="36b1970c-dc49-4cc7-8e5d-ed98ad6f544b" providerId="ADAL" clId="{38FB5DC9-E8F0-4EB3-A3AA-7DBD8A0FDFA6}" dt="2025-01-21T14:48:49.636" v="12700"/>
          <ac:grpSpMkLst>
            <pc:docMk/>
            <pc:sldMk cId="4028849156" sldId="263"/>
            <ac:grpSpMk id="38" creationId="{E7BF2595-E97A-E42B-B981-B1E159CCFE89}"/>
          </ac:grpSpMkLst>
        </pc:grpChg>
        <pc:grpChg chg="add mod">
          <ac:chgData name="James Coulter" userId="36b1970c-dc49-4cc7-8e5d-ed98ad6f544b" providerId="ADAL" clId="{38FB5DC9-E8F0-4EB3-A3AA-7DBD8A0FDFA6}" dt="2025-01-22T09:43:25.524" v="12863" actId="962"/>
          <ac:grpSpMkLst>
            <pc:docMk/>
            <pc:sldMk cId="4028849156" sldId="263"/>
            <ac:grpSpMk id="44" creationId="{626BB3C7-AB57-B6C2-9D6F-2027EF6839C7}"/>
          </ac:grpSpMkLst>
        </pc:grpChg>
        <pc:grpChg chg="add del mod">
          <ac:chgData name="James Coulter" userId="36b1970c-dc49-4cc7-8e5d-ed98ad6f544b" providerId="ADAL" clId="{38FB5DC9-E8F0-4EB3-A3AA-7DBD8A0FDFA6}" dt="2025-01-21T14:57:52.291" v="12750" actId="165"/>
          <ac:grpSpMkLst>
            <pc:docMk/>
            <pc:sldMk cId="4028849156" sldId="263"/>
            <ac:grpSpMk id="45" creationId="{0D54F8D9-C6E5-0D93-8402-5FC6C2B5C5FB}"/>
          </ac:grpSpMkLst>
        </pc:grpChg>
        <pc:grpChg chg="del mod topLvl">
          <ac:chgData name="James Coulter" userId="36b1970c-dc49-4cc7-8e5d-ed98ad6f544b" providerId="ADAL" clId="{38FB5DC9-E8F0-4EB3-A3AA-7DBD8A0FDFA6}" dt="2025-01-21T14:57:56.952" v="12751" actId="478"/>
          <ac:grpSpMkLst>
            <pc:docMk/>
            <pc:sldMk cId="4028849156" sldId="263"/>
            <ac:grpSpMk id="46" creationId="{04A7F3C3-D215-E456-F3C3-497F856E03C8}"/>
          </ac:grpSpMkLst>
        </pc:grpChg>
        <pc:grpChg chg="add mod">
          <ac:chgData name="James Coulter" userId="36b1970c-dc49-4cc7-8e5d-ed98ad6f544b" providerId="ADAL" clId="{38FB5DC9-E8F0-4EB3-A3AA-7DBD8A0FDFA6}" dt="2025-01-22T09:43:35.524" v="12864" actId="962"/>
          <ac:grpSpMkLst>
            <pc:docMk/>
            <pc:sldMk cId="4028849156" sldId="263"/>
            <ac:grpSpMk id="52" creationId="{4B87D579-7A2D-303C-28D8-6F31B7587CB2}"/>
          </ac:grpSpMkLst>
        </pc:grpChg>
        <pc:picChg chg="add mod ord">
          <ac:chgData name="James Coulter" userId="36b1970c-dc49-4cc7-8e5d-ed98ad6f544b" providerId="ADAL" clId="{38FB5DC9-E8F0-4EB3-A3AA-7DBD8A0FDFA6}" dt="2025-01-21T13:16:11.429" v="12556" actId="164"/>
          <ac:picMkLst>
            <pc:docMk/>
            <pc:sldMk cId="4028849156" sldId="263"/>
            <ac:picMk id="4" creationId="{0CCCAF5D-6111-5DC1-101A-4A877F4C3D30}"/>
          </ac:picMkLst>
        </pc:picChg>
        <pc:picChg chg="add mod ord">
          <ac:chgData name="James Coulter" userId="36b1970c-dc49-4cc7-8e5d-ed98ad6f544b" providerId="ADAL" clId="{38FB5DC9-E8F0-4EB3-A3AA-7DBD8A0FDFA6}" dt="2025-01-21T13:14:36.306" v="12527" actId="164"/>
          <ac:picMkLst>
            <pc:docMk/>
            <pc:sldMk cId="4028849156" sldId="263"/>
            <ac:picMk id="7" creationId="{49CF3AFA-1402-6636-BDAB-63CE3CD71EDE}"/>
          </ac:picMkLst>
        </pc:picChg>
        <pc:picChg chg="add del mod ord modCrop">
          <ac:chgData name="James Coulter" userId="36b1970c-dc49-4cc7-8e5d-ed98ad6f544b" providerId="ADAL" clId="{38FB5DC9-E8F0-4EB3-A3AA-7DBD8A0FDFA6}" dt="2025-01-21T14:48:55.632" v="12702" actId="478"/>
          <ac:picMkLst>
            <pc:docMk/>
            <pc:sldMk cId="4028849156" sldId="263"/>
            <ac:picMk id="11" creationId="{C7033E75-75F2-271D-9121-CA965ACF4AAF}"/>
          </ac:picMkLst>
        </pc:picChg>
        <pc:picChg chg="del mod">
          <ac:chgData name="James Coulter" userId="36b1970c-dc49-4cc7-8e5d-ed98ad6f544b" providerId="ADAL" clId="{38FB5DC9-E8F0-4EB3-A3AA-7DBD8A0FDFA6}" dt="2025-01-21T13:13:58.015" v="12514" actId="478"/>
          <ac:picMkLst>
            <pc:docMk/>
            <pc:sldMk cId="4028849156" sldId="263"/>
            <ac:picMk id="12" creationId="{466C8254-5BFD-C568-2F44-0845F5857E5D}"/>
          </ac:picMkLst>
        </pc:picChg>
        <pc:picChg chg="add mod ord topLvl modCrop">
          <ac:chgData name="James Coulter" userId="36b1970c-dc49-4cc7-8e5d-ed98ad6f544b" providerId="ADAL" clId="{38FB5DC9-E8F0-4EB3-A3AA-7DBD8A0FDFA6}" dt="2025-01-21T14:48:19.201" v="12697" actId="14100"/>
          <ac:picMkLst>
            <pc:docMk/>
            <pc:sldMk cId="4028849156" sldId="263"/>
            <ac:picMk id="13" creationId="{FD8D3A66-7D66-4E3B-28E6-9345EC85A80F}"/>
          </ac:picMkLst>
        </pc:picChg>
        <pc:picChg chg="del mod topLvl">
          <ac:chgData name="James Coulter" userId="36b1970c-dc49-4cc7-8e5d-ed98ad6f544b" providerId="ADAL" clId="{38FB5DC9-E8F0-4EB3-A3AA-7DBD8A0FDFA6}" dt="2025-01-21T13:15:21.853" v="12533" actId="478"/>
          <ac:picMkLst>
            <pc:docMk/>
            <pc:sldMk cId="4028849156" sldId="263"/>
            <ac:picMk id="23" creationId="{2CF182FD-12D2-46BA-8418-EC8AFCC302A5}"/>
          </ac:picMkLst>
        </pc:picChg>
        <pc:picChg chg="del mod topLvl">
          <ac:chgData name="James Coulter" userId="36b1970c-dc49-4cc7-8e5d-ed98ad6f544b" providerId="ADAL" clId="{38FB5DC9-E8F0-4EB3-A3AA-7DBD8A0FDFA6}" dt="2025-01-21T13:53:46.077" v="12625" actId="478"/>
          <ac:picMkLst>
            <pc:docMk/>
            <pc:sldMk cId="4028849156" sldId="263"/>
            <ac:picMk id="31" creationId="{D5BFBA54-7D91-1131-5136-75BF8A4D1C7F}"/>
          </ac:picMkLst>
        </pc:picChg>
        <pc:picChg chg="mod">
          <ac:chgData name="James Coulter" userId="36b1970c-dc49-4cc7-8e5d-ed98ad6f544b" providerId="ADAL" clId="{38FB5DC9-E8F0-4EB3-A3AA-7DBD8A0FDFA6}" dt="2025-01-22T09:42:50.645" v="12860" actId="962"/>
          <ac:picMkLst>
            <pc:docMk/>
            <pc:sldMk cId="4028849156" sldId="263"/>
            <ac:picMk id="41" creationId="{95EB10AD-F3C0-4EAA-9A42-9959FD30797D}"/>
          </ac:picMkLst>
        </pc:picChg>
        <pc:picChg chg="add mod">
          <ac:chgData name="James Coulter" userId="36b1970c-dc49-4cc7-8e5d-ed98ad6f544b" providerId="ADAL" clId="{38FB5DC9-E8F0-4EB3-A3AA-7DBD8A0FDFA6}" dt="2025-01-21T14:50:34.694" v="12725" actId="164"/>
          <ac:picMkLst>
            <pc:docMk/>
            <pc:sldMk cId="4028849156" sldId="263"/>
            <ac:picMk id="43" creationId="{89251AE2-8814-41D8-EE95-104D11D63596}"/>
          </ac:picMkLst>
        </pc:picChg>
        <pc:picChg chg="del mod topLvl">
          <ac:chgData name="James Coulter" userId="36b1970c-dc49-4cc7-8e5d-ed98ad6f544b" providerId="ADAL" clId="{38FB5DC9-E8F0-4EB3-A3AA-7DBD8A0FDFA6}" dt="2025-01-21T14:57:56.952" v="12751" actId="478"/>
          <ac:picMkLst>
            <pc:docMk/>
            <pc:sldMk cId="4028849156" sldId="263"/>
            <ac:picMk id="49" creationId="{6727740F-856D-09E2-0BEE-0882B3AFD2DE}"/>
          </ac:picMkLst>
        </pc:picChg>
        <pc:picChg chg="add mod">
          <ac:chgData name="James Coulter" userId="36b1970c-dc49-4cc7-8e5d-ed98ad6f544b" providerId="ADAL" clId="{38FB5DC9-E8F0-4EB3-A3AA-7DBD8A0FDFA6}" dt="2025-01-21T14:59:00.521" v="12769" actId="164"/>
          <ac:picMkLst>
            <pc:docMk/>
            <pc:sldMk cId="4028849156" sldId="263"/>
            <ac:picMk id="51" creationId="{65B21BDF-6E87-9C79-593C-435F1C3034A6}"/>
          </ac:picMkLst>
        </pc:picChg>
      </pc:sldChg>
      <pc:sldChg chg="addSp delSp modSp add del mod delDesignElem modShow modNotesTx">
        <pc:chgData name="James Coulter" userId="36b1970c-dc49-4cc7-8e5d-ed98ad6f544b" providerId="ADAL" clId="{38FB5DC9-E8F0-4EB3-A3AA-7DBD8A0FDFA6}" dt="2025-01-22T09:48:35.034" v="12873" actId="2696"/>
        <pc:sldMkLst>
          <pc:docMk/>
          <pc:sldMk cId="578359161" sldId="264"/>
        </pc:sldMkLst>
        <pc:spChg chg="mod">
          <ac:chgData name="James Coulter" userId="36b1970c-dc49-4cc7-8e5d-ed98ad6f544b" providerId="ADAL" clId="{38FB5DC9-E8F0-4EB3-A3AA-7DBD8A0FDFA6}" dt="2025-01-13T18:58:28.933" v="2878" actId="20577"/>
          <ac:spMkLst>
            <pc:docMk/>
            <pc:sldMk cId="578359161" sldId="264"/>
            <ac:spMk id="2" creationId="{6D5CE7C6-9D94-52ED-F73A-2D56C92AADC5}"/>
          </ac:spMkLst>
        </pc:spChg>
        <pc:spChg chg="mod">
          <ac:chgData name="James Coulter" userId="36b1970c-dc49-4cc7-8e5d-ed98ad6f544b" providerId="ADAL" clId="{38FB5DC9-E8F0-4EB3-A3AA-7DBD8A0FDFA6}" dt="2025-01-07T22:01:29.127" v="1889" actId="27636"/>
          <ac:spMkLst>
            <pc:docMk/>
            <pc:sldMk cId="578359161" sldId="264"/>
            <ac:spMk id="4" creationId="{4208AA7B-9C92-5C12-A4D2-AD431CF069A9}"/>
          </ac:spMkLst>
        </pc:spChg>
        <pc:spChg chg="del">
          <ac:chgData name="James Coulter" userId="36b1970c-dc49-4cc7-8e5d-ed98ad6f544b" providerId="ADAL" clId="{38FB5DC9-E8F0-4EB3-A3AA-7DBD8A0FDFA6}" dt="2025-01-21T09:46:58.851" v="11538"/>
          <ac:spMkLst>
            <pc:docMk/>
            <pc:sldMk cId="578359161" sldId="264"/>
            <ac:spMk id="10" creationId="{7479DD49-A911-BF56-9D8D-0D0A58EEFC3F}"/>
          </ac:spMkLst>
        </pc:spChg>
        <pc:spChg chg="del">
          <ac:chgData name="James Coulter" userId="36b1970c-dc49-4cc7-8e5d-ed98ad6f544b" providerId="ADAL" clId="{38FB5DC9-E8F0-4EB3-A3AA-7DBD8A0FDFA6}" dt="2025-01-21T09:46:58.851" v="11538"/>
          <ac:spMkLst>
            <pc:docMk/>
            <pc:sldMk cId="578359161" sldId="264"/>
            <ac:spMk id="12" creationId="{2C0DBAF3-AA37-BC9A-71A2-D3766301697C}"/>
          </ac:spMkLst>
        </pc:spChg>
        <pc:spChg chg="del">
          <ac:chgData name="James Coulter" userId="36b1970c-dc49-4cc7-8e5d-ed98ad6f544b" providerId="ADAL" clId="{38FB5DC9-E8F0-4EB3-A3AA-7DBD8A0FDFA6}" dt="2025-01-21T09:46:58.851" v="11538"/>
          <ac:spMkLst>
            <pc:docMk/>
            <pc:sldMk cId="578359161" sldId="264"/>
            <ac:spMk id="14" creationId="{A7CDDB65-7703-37CE-DD08-72C8825F7184}"/>
          </ac:spMkLst>
        </pc:spChg>
        <pc:spChg chg="del">
          <ac:chgData name="James Coulter" userId="36b1970c-dc49-4cc7-8e5d-ed98ad6f544b" providerId="ADAL" clId="{38FB5DC9-E8F0-4EB3-A3AA-7DBD8A0FDFA6}" dt="2025-01-21T09:46:58.851" v="11538"/>
          <ac:spMkLst>
            <pc:docMk/>
            <pc:sldMk cId="578359161" sldId="264"/>
            <ac:spMk id="16" creationId="{1DC4C9F5-71B0-9B48-C2F5-0C678C5385B6}"/>
          </ac:spMkLst>
        </pc:spChg>
        <pc:spChg chg="del">
          <ac:chgData name="James Coulter" userId="36b1970c-dc49-4cc7-8e5d-ed98ad6f544b" providerId="ADAL" clId="{38FB5DC9-E8F0-4EB3-A3AA-7DBD8A0FDFA6}" dt="2025-01-21T09:46:58.851" v="11538"/>
          <ac:spMkLst>
            <pc:docMk/>
            <pc:sldMk cId="578359161" sldId="264"/>
            <ac:spMk id="18" creationId="{941F96B3-5731-F25E-372D-5325C8856916}"/>
          </ac:spMkLst>
        </pc:spChg>
        <pc:picChg chg="add mod">
          <ac:chgData name="James Coulter" userId="36b1970c-dc49-4cc7-8e5d-ed98ad6f544b" providerId="ADAL" clId="{38FB5DC9-E8F0-4EB3-A3AA-7DBD8A0FDFA6}" dt="2025-01-21T16:12:10.116" v="12780" actId="14100"/>
          <ac:picMkLst>
            <pc:docMk/>
            <pc:sldMk cId="578359161" sldId="264"/>
            <ac:picMk id="7" creationId="{0A2B1A61-F498-D8E2-5B36-7D0F55485A48}"/>
          </ac:picMkLst>
        </pc:picChg>
      </pc:sldChg>
      <pc:sldChg chg="addSp delSp modSp add mod modAnim delDesignElem modNotesTx">
        <pc:chgData name="James Coulter" userId="36b1970c-dc49-4cc7-8e5d-ed98ad6f544b" providerId="ADAL" clId="{38FB5DC9-E8F0-4EB3-A3AA-7DBD8A0FDFA6}" dt="2025-01-23T10:31:32.625" v="14458" actId="20577"/>
        <pc:sldMkLst>
          <pc:docMk/>
          <pc:sldMk cId="3453219656" sldId="265"/>
        </pc:sldMkLst>
        <pc:spChg chg="mod">
          <ac:chgData name="James Coulter" userId="36b1970c-dc49-4cc7-8e5d-ed98ad6f544b" providerId="ADAL" clId="{38FB5DC9-E8F0-4EB3-A3AA-7DBD8A0FDFA6}" dt="2025-01-22T10:30:15.502" v="12902" actId="20577"/>
          <ac:spMkLst>
            <pc:docMk/>
            <pc:sldMk cId="3453219656" sldId="265"/>
            <ac:spMk id="2" creationId="{D659338F-4F85-789B-A1DF-4C79E741AAB2}"/>
          </ac:spMkLst>
        </pc:spChg>
        <pc:spChg chg="mod">
          <ac:chgData name="James Coulter" userId="36b1970c-dc49-4cc7-8e5d-ed98ad6f544b" providerId="ADAL" clId="{38FB5DC9-E8F0-4EB3-A3AA-7DBD8A0FDFA6}" dt="2025-01-22T14:46:39.605" v="14103" actId="20577"/>
          <ac:spMkLst>
            <pc:docMk/>
            <pc:sldMk cId="3453219656" sldId="265"/>
            <ac:spMk id="4" creationId="{332AE235-D075-EF62-560C-9978D95DFB7A}"/>
          </ac:spMkLst>
        </pc:spChg>
        <pc:spChg chg="del">
          <ac:chgData name="James Coulter" userId="36b1970c-dc49-4cc7-8e5d-ed98ad6f544b" providerId="ADAL" clId="{38FB5DC9-E8F0-4EB3-A3AA-7DBD8A0FDFA6}" dt="2025-01-21T09:46:58.851" v="11538"/>
          <ac:spMkLst>
            <pc:docMk/>
            <pc:sldMk cId="3453219656" sldId="265"/>
            <ac:spMk id="10" creationId="{339190A1-FFA2-C063-15E7-C82AEB186061}"/>
          </ac:spMkLst>
        </pc:spChg>
        <pc:spChg chg="del">
          <ac:chgData name="James Coulter" userId="36b1970c-dc49-4cc7-8e5d-ed98ad6f544b" providerId="ADAL" clId="{38FB5DC9-E8F0-4EB3-A3AA-7DBD8A0FDFA6}" dt="2025-01-21T09:46:58.851" v="11538"/>
          <ac:spMkLst>
            <pc:docMk/>
            <pc:sldMk cId="3453219656" sldId="265"/>
            <ac:spMk id="12" creationId="{24E5D57E-380A-C810-F37C-D38A2C24D513}"/>
          </ac:spMkLst>
        </pc:spChg>
        <pc:spChg chg="del">
          <ac:chgData name="James Coulter" userId="36b1970c-dc49-4cc7-8e5d-ed98ad6f544b" providerId="ADAL" clId="{38FB5DC9-E8F0-4EB3-A3AA-7DBD8A0FDFA6}" dt="2025-01-21T09:46:58.851" v="11538"/>
          <ac:spMkLst>
            <pc:docMk/>
            <pc:sldMk cId="3453219656" sldId="265"/>
            <ac:spMk id="14" creationId="{0A6AFEE5-15A4-65D3-6EBF-27988952EB70}"/>
          </ac:spMkLst>
        </pc:spChg>
        <pc:spChg chg="del">
          <ac:chgData name="James Coulter" userId="36b1970c-dc49-4cc7-8e5d-ed98ad6f544b" providerId="ADAL" clId="{38FB5DC9-E8F0-4EB3-A3AA-7DBD8A0FDFA6}" dt="2025-01-21T09:46:58.851" v="11538"/>
          <ac:spMkLst>
            <pc:docMk/>
            <pc:sldMk cId="3453219656" sldId="265"/>
            <ac:spMk id="16" creationId="{8CF51F32-C0BC-1D93-3061-4144B3D2C7D2}"/>
          </ac:spMkLst>
        </pc:spChg>
        <pc:spChg chg="del">
          <ac:chgData name="James Coulter" userId="36b1970c-dc49-4cc7-8e5d-ed98ad6f544b" providerId="ADAL" clId="{38FB5DC9-E8F0-4EB3-A3AA-7DBD8A0FDFA6}" dt="2025-01-21T09:46:58.851" v="11538"/>
          <ac:spMkLst>
            <pc:docMk/>
            <pc:sldMk cId="3453219656" sldId="265"/>
            <ac:spMk id="18" creationId="{D2630D7D-ED8C-BBA4-9974-664F38924AD0}"/>
          </ac:spMkLst>
        </pc:spChg>
        <pc:picChg chg="add mod">
          <ac:chgData name="James Coulter" userId="36b1970c-dc49-4cc7-8e5d-ed98ad6f544b" providerId="ADAL" clId="{38FB5DC9-E8F0-4EB3-A3AA-7DBD8A0FDFA6}" dt="2025-01-07T21:48:46.524" v="1751" actId="14100"/>
          <ac:picMkLst>
            <pc:docMk/>
            <pc:sldMk cId="3453219656" sldId="265"/>
            <ac:picMk id="5" creationId="{4B24124E-8CC2-C74C-3E0F-A1434E72F82B}"/>
          </ac:picMkLst>
        </pc:picChg>
      </pc:sldChg>
      <pc:sldChg chg="addSp delSp modSp add mod ord delAnim delDesignElem modNotesTx">
        <pc:chgData name="James Coulter" userId="36b1970c-dc49-4cc7-8e5d-ed98ad6f544b" providerId="ADAL" clId="{38FB5DC9-E8F0-4EB3-A3AA-7DBD8A0FDFA6}" dt="2025-01-23T10:44:28.848" v="14460"/>
        <pc:sldMkLst>
          <pc:docMk/>
          <pc:sldMk cId="688159762" sldId="266"/>
        </pc:sldMkLst>
        <pc:spChg chg="del">
          <ac:chgData name="James Coulter" userId="36b1970c-dc49-4cc7-8e5d-ed98ad6f544b" providerId="ADAL" clId="{38FB5DC9-E8F0-4EB3-A3AA-7DBD8A0FDFA6}" dt="2025-01-21T09:46:58.851" v="11538"/>
          <ac:spMkLst>
            <pc:docMk/>
            <pc:sldMk cId="688159762" sldId="266"/>
            <ac:spMk id="10" creationId="{419AFADC-5E71-151D-E54A-DC1471321A45}"/>
          </ac:spMkLst>
        </pc:spChg>
        <pc:spChg chg="del">
          <ac:chgData name="James Coulter" userId="36b1970c-dc49-4cc7-8e5d-ed98ad6f544b" providerId="ADAL" clId="{38FB5DC9-E8F0-4EB3-A3AA-7DBD8A0FDFA6}" dt="2025-01-21T09:46:58.851" v="11538"/>
          <ac:spMkLst>
            <pc:docMk/>
            <pc:sldMk cId="688159762" sldId="266"/>
            <ac:spMk id="12" creationId="{5C343CB2-6347-88EC-FDC7-390C95A67DC3}"/>
          </ac:spMkLst>
        </pc:spChg>
        <pc:spChg chg="del">
          <ac:chgData name="James Coulter" userId="36b1970c-dc49-4cc7-8e5d-ed98ad6f544b" providerId="ADAL" clId="{38FB5DC9-E8F0-4EB3-A3AA-7DBD8A0FDFA6}" dt="2025-01-21T09:46:58.851" v="11538"/>
          <ac:spMkLst>
            <pc:docMk/>
            <pc:sldMk cId="688159762" sldId="266"/>
            <ac:spMk id="14" creationId="{68761EF3-031C-8471-6002-1314514209C7}"/>
          </ac:spMkLst>
        </pc:spChg>
        <pc:spChg chg="del">
          <ac:chgData name="James Coulter" userId="36b1970c-dc49-4cc7-8e5d-ed98ad6f544b" providerId="ADAL" clId="{38FB5DC9-E8F0-4EB3-A3AA-7DBD8A0FDFA6}" dt="2025-01-21T09:46:58.851" v="11538"/>
          <ac:spMkLst>
            <pc:docMk/>
            <pc:sldMk cId="688159762" sldId="266"/>
            <ac:spMk id="16" creationId="{E270E19B-C230-FFF5-5342-61397A33D192}"/>
          </ac:spMkLst>
        </pc:spChg>
        <pc:spChg chg="del">
          <ac:chgData name="James Coulter" userId="36b1970c-dc49-4cc7-8e5d-ed98ad6f544b" providerId="ADAL" clId="{38FB5DC9-E8F0-4EB3-A3AA-7DBD8A0FDFA6}" dt="2025-01-21T09:46:58.851" v="11538"/>
          <ac:spMkLst>
            <pc:docMk/>
            <pc:sldMk cId="688159762" sldId="266"/>
            <ac:spMk id="18" creationId="{5EFA2F44-BA83-362A-6A1D-B321CD510724}"/>
          </ac:spMkLst>
        </pc:spChg>
        <pc:picChg chg="add mod">
          <ac:chgData name="James Coulter" userId="36b1970c-dc49-4cc7-8e5d-ed98ad6f544b" providerId="ADAL" clId="{38FB5DC9-E8F0-4EB3-A3AA-7DBD8A0FDFA6}" dt="2025-01-21T09:46:40.188" v="11517" actId="14100"/>
          <ac:picMkLst>
            <pc:docMk/>
            <pc:sldMk cId="688159762" sldId="266"/>
            <ac:picMk id="11" creationId="{3AED340E-7419-EC54-1ACC-D1AF83138366}"/>
          </ac:picMkLst>
        </pc:picChg>
      </pc:sldChg>
      <pc:sldChg chg="delSp add del">
        <pc:chgData name="James Coulter" userId="36b1970c-dc49-4cc7-8e5d-ed98ad6f544b" providerId="ADAL" clId="{38FB5DC9-E8F0-4EB3-A3AA-7DBD8A0FDFA6}" dt="2025-01-13T19:04:27.295" v="2884" actId="2696"/>
        <pc:sldMkLst>
          <pc:docMk/>
          <pc:sldMk cId="1596597331" sldId="267"/>
        </pc:sldMkLst>
      </pc:sldChg>
      <pc:sldChg chg="addSp delSp modSp add mod ord modAnim delDesignElem modNotesTx">
        <pc:chgData name="James Coulter" userId="36b1970c-dc49-4cc7-8e5d-ed98ad6f544b" providerId="ADAL" clId="{38FB5DC9-E8F0-4EB3-A3AA-7DBD8A0FDFA6}" dt="2025-01-21T16:14:49.421" v="12838" actId="20577"/>
        <pc:sldMkLst>
          <pc:docMk/>
          <pc:sldMk cId="687547565" sldId="268"/>
        </pc:sldMkLst>
        <pc:spChg chg="mod">
          <ac:chgData name="James Coulter" userId="36b1970c-dc49-4cc7-8e5d-ed98ad6f544b" providerId="ADAL" clId="{38FB5DC9-E8F0-4EB3-A3AA-7DBD8A0FDFA6}" dt="2025-01-21T10:20:47.025" v="12234" actId="1076"/>
          <ac:spMkLst>
            <pc:docMk/>
            <pc:sldMk cId="687547565" sldId="268"/>
            <ac:spMk id="2" creationId="{043A4A6E-1FF6-199A-2B1A-6AF713AB0028}"/>
          </ac:spMkLst>
        </pc:spChg>
        <pc:spChg chg="add mod">
          <ac:chgData name="James Coulter" userId="36b1970c-dc49-4cc7-8e5d-ed98ad6f544b" providerId="ADAL" clId="{38FB5DC9-E8F0-4EB3-A3AA-7DBD8A0FDFA6}" dt="2025-01-21T16:13:54.261" v="12824" actId="20577"/>
          <ac:spMkLst>
            <pc:docMk/>
            <pc:sldMk cId="687547565" sldId="268"/>
            <ac:spMk id="3" creationId="{5B1CE7AA-EFDC-67E9-9B56-F19D21F2AFD5}"/>
          </ac:spMkLst>
        </pc:spChg>
        <pc:spChg chg="mod">
          <ac:chgData name="James Coulter" userId="36b1970c-dc49-4cc7-8e5d-ed98ad6f544b" providerId="ADAL" clId="{38FB5DC9-E8F0-4EB3-A3AA-7DBD8A0FDFA6}" dt="2025-01-21T16:14:49.421" v="12838" actId="20577"/>
          <ac:spMkLst>
            <pc:docMk/>
            <pc:sldMk cId="687547565" sldId="268"/>
            <ac:spMk id="4" creationId="{5EFB8512-BD81-1D32-5035-60B4296ED25B}"/>
          </ac:spMkLst>
        </pc:spChg>
        <pc:spChg chg="del">
          <ac:chgData name="James Coulter" userId="36b1970c-dc49-4cc7-8e5d-ed98ad6f544b" providerId="ADAL" clId="{38FB5DC9-E8F0-4EB3-A3AA-7DBD8A0FDFA6}" dt="2025-01-21T09:46:58.851" v="11538"/>
          <ac:spMkLst>
            <pc:docMk/>
            <pc:sldMk cId="687547565" sldId="268"/>
            <ac:spMk id="10" creationId="{B3D06CAC-B11C-82B4-B0F5-8F39DFCF3447}"/>
          </ac:spMkLst>
        </pc:spChg>
        <pc:spChg chg="del">
          <ac:chgData name="James Coulter" userId="36b1970c-dc49-4cc7-8e5d-ed98ad6f544b" providerId="ADAL" clId="{38FB5DC9-E8F0-4EB3-A3AA-7DBD8A0FDFA6}" dt="2025-01-21T09:46:58.851" v="11538"/>
          <ac:spMkLst>
            <pc:docMk/>
            <pc:sldMk cId="687547565" sldId="268"/>
            <ac:spMk id="12" creationId="{AD86ABEE-C2FB-E17B-60C8-B300FA818501}"/>
          </ac:spMkLst>
        </pc:spChg>
        <pc:spChg chg="del">
          <ac:chgData name="James Coulter" userId="36b1970c-dc49-4cc7-8e5d-ed98ad6f544b" providerId="ADAL" clId="{38FB5DC9-E8F0-4EB3-A3AA-7DBD8A0FDFA6}" dt="2025-01-21T09:46:58.851" v="11538"/>
          <ac:spMkLst>
            <pc:docMk/>
            <pc:sldMk cId="687547565" sldId="268"/>
            <ac:spMk id="14" creationId="{79D67F6B-82B8-B173-398F-B4FEAFEE9241}"/>
          </ac:spMkLst>
        </pc:spChg>
        <pc:spChg chg="del">
          <ac:chgData name="James Coulter" userId="36b1970c-dc49-4cc7-8e5d-ed98ad6f544b" providerId="ADAL" clId="{38FB5DC9-E8F0-4EB3-A3AA-7DBD8A0FDFA6}" dt="2025-01-21T09:46:58.851" v="11538"/>
          <ac:spMkLst>
            <pc:docMk/>
            <pc:sldMk cId="687547565" sldId="268"/>
            <ac:spMk id="16" creationId="{FC99269A-2844-0DC9-610D-39745DD9269D}"/>
          </ac:spMkLst>
        </pc:spChg>
        <pc:spChg chg="del">
          <ac:chgData name="James Coulter" userId="36b1970c-dc49-4cc7-8e5d-ed98ad6f544b" providerId="ADAL" clId="{38FB5DC9-E8F0-4EB3-A3AA-7DBD8A0FDFA6}" dt="2025-01-21T09:46:58.851" v="11538"/>
          <ac:spMkLst>
            <pc:docMk/>
            <pc:sldMk cId="687547565" sldId="268"/>
            <ac:spMk id="18" creationId="{4F1097CC-1996-328A-C42B-6D51ABF6131A}"/>
          </ac:spMkLst>
        </pc:spChg>
      </pc:sldChg>
      <pc:sldChg chg="addSp delSp modSp add mod ord modAnim delDesignElem modShow modNotesTx">
        <pc:chgData name="James Coulter" userId="36b1970c-dc49-4cc7-8e5d-ed98ad6f544b" providerId="ADAL" clId="{38FB5DC9-E8F0-4EB3-A3AA-7DBD8A0FDFA6}" dt="2025-01-22T14:11:15.029" v="13810" actId="20577"/>
        <pc:sldMkLst>
          <pc:docMk/>
          <pc:sldMk cId="2762450402" sldId="269"/>
        </pc:sldMkLst>
        <pc:spChg chg="mod">
          <ac:chgData name="James Coulter" userId="36b1970c-dc49-4cc7-8e5d-ed98ad6f544b" providerId="ADAL" clId="{38FB5DC9-E8F0-4EB3-A3AA-7DBD8A0FDFA6}" dt="2025-01-21T10:22:25.512" v="12346" actId="1076"/>
          <ac:spMkLst>
            <pc:docMk/>
            <pc:sldMk cId="2762450402" sldId="269"/>
            <ac:spMk id="2" creationId="{2E62667D-609D-0BD7-82EE-D03E9CB9D997}"/>
          </ac:spMkLst>
        </pc:spChg>
        <pc:spChg chg="mod">
          <ac:chgData name="James Coulter" userId="36b1970c-dc49-4cc7-8e5d-ed98ad6f544b" providerId="ADAL" clId="{38FB5DC9-E8F0-4EB3-A3AA-7DBD8A0FDFA6}" dt="2025-01-22T14:11:15.029" v="13810" actId="20577"/>
          <ac:spMkLst>
            <pc:docMk/>
            <pc:sldMk cId="2762450402" sldId="269"/>
            <ac:spMk id="4" creationId="{55605900-5BF5-25C1-C616-C5E79B784E4C}"/>
          </ac:spMkLst>
        </pc:spChg>
        <pc:spChg chg="del">
          <ac:chgData name="James Coulter" userId="36b1970c-dc49-4cc7-8e5d-ed98ad6f544b" providerId="ADAL" clId="{38FB5DC9-E8F0-4EB3-A3AA-7DBD8A0FDFA6}" dt="2025-01-21T09:46:58.851" v="11538"/>
          <ac:spMkLst>
            <pc:docMk/>
            <pc:sldMk cId="2762450402" sldId="269"/>
            <ac:spMk id="10" creationId="{1D920515-5D48-6DBB-0D2A-EC6E71825AD4}"/>
          </ac:spMkLst>
        </pc:spChg>
        <pc:spChg chg="del">
          <ac:chgData name="James Coulter" userId="36b1970c-dc49-4cc7-8e5d-ed98ad6f544b" providerId="ADAL" clId="{38FB5DC9-E8F0-4EB3-A3AA-7DBD8A0FDFA6}" dt="2025-01-21T09:46:58.851" v="11538"/>
          <ac:spMkLst>
            <pc:docMk/>
            <pc:sldMk cId="2762450402" sldId="269"/>
            <ac:spMk id="12" creationId="{7FCC8F9E-6264-E3D8-C020-F0238D0A2496}"/>
          </ac:spMkLst>
        </pc:spChg>
        <pc:spChg chg="del">
          <ac:chgData name="James Coulter" userId="36b1970c-dc49-4cc7-8e5d-ed98ad6f544b" providerId="ADAL" clId="{38FB5DC9-E8F0-4EB3-A3AA-7DBD8A0FDFA6}" dt="2025-01-21T09:46:58.851" v="11538"/>
          <ac:spMkLst>
            <pc:docMk/>
            <pc:sldMk cId="2762450402" sldId="269"/>
            <ac:spMk id="14" creationId="{52C80E60-87A9-E4F8-5ABC-28AC3CE7D176}"/>
          </ac:spMkLst>
        </pc:spChg>
        <pc:spChg chg="del">
          <ac:chgData name="James Coulter" userId="36b1970c-dc49-4cc7-8e5d-ed98ad6f544b" providerId="ADAL" clId="{38FB5DC9-E8F0-4EB3-A3AA-7DBD8A0FDFA6}" dt="2025-01-21T09:46:58.851" v="11538"/>
          <ac:spMkLst>
            <pc:docMk/>
            <pc:sldMk cId="2762450402" sldId="269"/>
            <ac:spMk id="16" creationId="{1E03EAC6-8FF7-A413-E962-6395CBC2469A}"/>
          </ac:spMkLst>
        </pc:spChg>
        <pc:spChg chg="del">
          <ac:chgData name="James Coulter" userId="36b1970c-dc49-4cc7-8e5d-ed98ad6f544b" providerId="ADAL" clId="{38FB5DC9-E8F0-4EB3-A3AA-7DBD8A0FDFA6}" dt="2025-01-21T09:46:58.851" v="11538"/>
          <ac:spMkLst>
            <pc:docMk/>
            <pc:sldMk cId="2762450402" sldId="269"/>
            <ac:spMk id="18" creationId="{DB74C97D-1804-60F8-CAEE-D22E2FCC4E0C}"/>
          </ac:spMkLst>
        </pc:spChg>
        <pc:picChg chg="add mod">
          <ac:chgData name="James Coulter" userId="36b1970c-dc49-4cc7-8e5d-ed98ad6f544b" providerId="ADAL" clId="{38FB5DC9-E8F0-4EB3-A3AA-7DBD8A0FDFA6}" dt="2025-01-14T18:57:40.122" v="4202" actId="14100"/>
          <ac:picMkLst>
            <pc:docMk/>
            <pc:sldMk cId="2762450402" sldId="269"/>
            <ac:picMk id="1026" creationId="{88FC8E5F-EEE9-86BA-7C73-EE0D5F34D4A4}"/>
          </ac:picMkLst>
        </pc:picChg>
      </pc:sldChg>
      <pc:sldChg chg="addSp delSp modSp add mod ord delDesignElem modNotesTx">
        <pc:chgData name="James Coulter" userId="36b1970c-dc49-4cc7-8e5d-ed98ad6f544b" providerId="ADAL" clId="{38FB5DC9-E8F0-4EB3-A3AA-7DBD8A0FDFA6}" dt="2025-01-22T09:55:04.504" v="12877" actId="1076"/>
        <pc:sldMkLst>
          <pc:docMk/>
          <pc:sldMk cId="1953458702" sldId="270"/>
        </pc:sldMkLst>
        <pc:spChg chg="mod">
          <ac:chgData name="James Coulter" userId="36b1970c-dc49-4cc7-8e5d-ed98ad6f544b" providerId="ADAL" clId="{38FB5DC9-E8F0-4EB3-A3AA-7DBD8A0FDFA6}" dt="2025-01-22T09:55:04.504" v="12877" actId="1076"/>
          <ac:spMkLst>
            <pc:docMk/>
            <pc:sldMk cId="1953458702" sldId="270"/>
            <ac:spMk id="2" creationId="{F7B81E68-906C-8174-CF52-104F5772A896}"/>
          </ac:spMkLst>
        </pc:spChg>
        <pc:spChg chg="mod">
          <ac:chgData name="James Coulter" userId="36b1970c-dc49-4cc7-8e5d-ed98ad6f544b" providerId="ADAL" clId="{38FB5DC9-E8F0-4EB3-A3AA-7DBD8A0FDFA6}" dt="2025-01-21T09:50:03.888" v="11562" actId="20577"/>
          <ac:spMkLst>
            <pc:docMk/>
            <pc:sldMk cId="1953458702" sldId="270"/>
            <ac:spMk id="4" creationId="{EA553154-2397-3315-1C16-BA920986F587}"/>
          </ac:spMkLst>
        </pc:spChg>
        <pc:spChg chg="del">
          <ac:chgData name="James Coulter" userId="36b1970c-dc49-4cc7-8e5d-ed98ad6f544b" providerId="ADAL" clId="{38FB5DC9-E8F0-4EB3-A3AA-7DBD8A0FDFA6}" dt="2025-01-21T09:46:58.851" v="11538"/>
          <ac:spMkLst>
            <pc:docMk/>
            <pc:sldMk cId="1953458702" sldId="270"/>
            <ac:spMk id="10" creationId="{1585FE19-D29A-3260-B789-46856B3B3EA8}"/>
          </ac:spMkLst>
        </pc:spChg>
        <pc:spChg chg="del">
          <ac:chgData name="James Coulter" userId="36b1970c-dc49-4cc7-8e5d-ed98ad6f544b" providerId="ADAL" clId="{38FB5DC9-E8F0-4EB3-A3AA-7DBD8A0FDFA6}" dt="2025-01-21T09:46:58.851" v="11538"/>
          <ac:spMkLst>
            <pc:docMk/>
            <pc:sldMk cId="1953458702" sldId="270"/>
            <ac:spMk id="12" creationId="{43D96088-F7D2-B94B-72DC-2F3299BD5F96}"/>
          </ac:spMkLst>
        </pc:spChg>
        <pc:spChg chg="del">
          <ac:chgData name="James Coulter" userId="36b1970c-dc49-4cc7-8e5d-ed98ad6f544b" providerId="ADAL" clId="{38FB5DC9-E8F0-4EB3-A3AA-7DBD8A0FDFA6}" dt="2025-01-21T09:46:58.851" v="11538"/>
          <ac:spMkLst>
            <pc:docMk/>
            <pc:sldMk cId="1953458702" sldId="270"/>
            <ac:spMk id="14" creationId="{513F509D-86BD-FD5A-9A2C-6D2808A807A6}"/>
          </ac:spMkLst>
        </pc:spChg>
        <pc:spChg chg="del">
          <ac:chgData name="James Coulter" userId="36b1970c-dc49-4cc7-8e5d-ed98ad6f544b" providerId="ADAL" clId="{38FB5DC9-E8F0-4EB3-A3AA-7DBD8A0FDFA6}" dt="2025-01-21T09:46:58.851" v="11538"/>
          <ac:spMkLst>
            <pc:docMk/>
            <pc:sldMk cId="1953458702" sldId="270"/>
            <ac:spMk id="16" creationId="{202E7BDE-6F41-F20E-36B7-2838BCC3D080}"/>
          </ac:spMkLst>
        </pc:spChg>
        <pc:spChg chg="del">
          <ac:chgData name="James Coulter" userId="36b1970c-dc49-4cc7-8e5d-ed98ad6f544b" providerId="ADAL" clId="{38FB5DC9-E8F0-4EB3-A3AA-7DBD8A0FDFA6}" dt="2025-01-21T09:46:58.851" v="11538"/>
          <ac:spMkLst>
            <pc:docMk/>
            <pc:sldMk cId="1953458702" sldId="270"/>
            <ac:spMk id="18" creationId="{D433D377-F02A-EE6F-4B2D-AFF90BE41826}"/>
          </ac:spMkLst>
        </pc:spChg>
        <pc:picChg chg="add mod">
          <ac:chgData name="James Coulter" userId="36b1970c-dc49-4cc7-8e5d-ed98ad6f544b" providerId="ADAL" clId="{38FB5DC9-E8F0-4EB3-A3AA-7DBD8A0FDFA6}" dt="2025-01-14T19:15:29.355" v="4423" actId="1076"/>
          <ac:picMkLst>
            <pc:docMk/>
            <pc:sldMk cId="1953458702" sldId="270"/>
            <ac:picMk id="6" creationId="{C6A26A39-FBCE-0739-C5CD-0C6460992AF3}"/>
          </ac:picMkLst>
        </pc:picChg>
      </pc:sldChg>
      <pc:sldChg chg="addSp delSp modSp add mod ord delAnim modAnim delDesignElem modNotesTx">
        <pc:chgData name="James Coulter" userId="36b1970c-dc49-4cc7-8e5d-ed98ad6f544b" providerId="ADAL" clId="{38FB5DC9-E8F0-4EB3-A3AA-7DBD8A0FDFA6}" dt="2025-01-23T11:01:44.313" v="14794" actId="20577"/>
        <pc:sldMkLst>
          <pc:docMk/>
          <pc:sldMk cId="2774149934" sldId="271"/>
        </pc:sldMkLst>
        <pc:spChg chg="mod">
          <ac:chgData name="James Coulter" userId="36b1970c-dc49-4cc7-8e5d-ed98ad6f544b" providerId="ADAL" clId="{38FB5DC9-E8F0-4EB3-A3AA-7DBD8A0FDFA6}" dt="2025-01-21T10:22:38.503" v="12347" actId="1076"/>
          <ac:spMkLst>
            <pc:docMk/>
            <pc:sldMk cId="2774149934" sldId="271"/>
            <ac:spMk id="2" creationId="{B28B6FC0-1BCF-5E76-52C1-73F79A5AA9B1}"/>
          </ac:spMkLst>
        </pc:spChg>
        <pc:spChg chg="mod">
          <ac:chgData name="James Coulter" userId="36b1970c-dc49-4cc7-8e5d-ed98ad6f544b" providerId="ADAL" clId="{38FB5DC9-E8F0-4EB3-A3AA-7DBD8A0FDFA6}" dt="2025-01-21T16:19:18.409" v="12857" actId="20577"/>
          <ac:spMkLst>
            <pc:docMk/>
            <pc:sldMk cId="2774149934" sldId="271"/>
            <ac:spMk id="4" creationId="{280C14C1-9191-D68E-4204-D84516B2113C}"/>
          </ac:spMkLst>
        </pc:spChg>
        <pc:spChg chg="del">
          <ac:chgData name="James Coulter" userId="36b1970c-dc49-4cc7-8e5d-ed98ad6f544b" providerId="ADAL" clId="{38FB5DC9-E8F0-4EB3-A3AA-7DBD8A0FDFA6}" dt="2025-01-21T09:46:58.851" v="11538"/>
          <ac:spMkLst>
            <pc:docMk/>
            <pc:sldMk cId="2774149934" sldId="271"/>
            <ac:spMk id="10" creationId="{6A4EACB3-62E4-9157-1DBB-C49E2E71AB5F}"/>
          </ac:spMkLst>
        </pc:spChg>
        <pc:spChg chg="del">
          <ac:chgData name="James Coulter" userId="36b1970c-dc49-4cc7-8e5d-ed98ad6f544b" providerId="ADAL" clId="{38FB5DC9-E8F0-4EB3-A3AA-7DBD8A0FDFA6}" dt="2025-01-21T09:46:58.851" v="11538"/>
          <ac:spMkLst>
            <pc:docMk/>
            <pc:sldMk cId="2774149934" sldId="271"/>
            <ac:spMk id="12" creationId="{0F98E722-B2EF-A9AC-9CAF-13AD6989D5B1}"/>
          </ac:spMkLst>
        </pc:spChg>
        <pc:spChg chg="del">
          <ac:chgData name="James Coulter" userId="36b1970c-dc49-4cc7-8e5d-ed98ad6f544b" providerId="ADAL" clId="{38FB5DC9-E8F0-4EB3-A3AA-7DBD8A0FDFA6}" dt="2025-01-21T09:46:58.851" v="11538"/>
          <ac:spMkLst>
            <pc:docMk/>
            <pc:sldMk cId="2774149934" sldId="271"/>
            <ac:spMk id="14" creationId="{1AB5F7A7-938C-C21D-3B8D-A7D61CF6119B}"/>
          </ac:spMkLst>
        </pc:spChg>
        <pc:spChg chg="del">
          <ac:chgData name="James Coulter" userId="36b1970c-dc49-4cc7-8e5d-ed98ad6f544b" providerId="ADAL" clId="{38FB5DC9-E8F0-4EB3-A3AA-7DBD8A0FDFA6}" dt="2025-01-21T09:46:58.851" v="11538"/>
          <ac:spMkLst>
            <pc:docMk/>
            <pc:sldMk cId="2774149934" sldId="271"/>
            <ac:spMk id="16" creationId="{33C59E68-23B4-C5EA-ABB7-D98E4D7964A8}"/>
          </ac:spMkLst>
        </pc:spChg>
        <pc:spChg chg="del">
          <ac:chgData name="James Coulter" userId="36b1970c-dc49-4cc7-8e5d-ed98ad6f544b" providerId="ADAL" clId="{38FB5DC9-E8F0-4EB3-A3AA-7DBD8A0FDFA6}" dt="2025-01-21T09:46:58.851" v="11538"/>
          <ac:spMkLst>
            <pc:docMk/>
            <pc:sldMk cId="2774149934" sldId="271"/>
            <ac:spMk id="18" creationId="{6675EE37-B475-C3C9-1824-2595C955F26B}"/>
          </ac:spMkLst>
        </pc:spChg>
        <pc:picChg chg="add mod">
          <ac:chgData name="James Coulter" userId="36b1970c-dc49-4cc7-8e5d-ed98ad6f544b" providerId="ADAL" clId="{38FB5DC9-E8F0-4EB3-A3AA-7DBD8A0FDFA6}" dt="2025-01-21T10:23:10.246" v="12353" actId="1076"/>
          <ac:picMkLst>
            <pc:docMk/>
            <pc:sldMk cId="2774149934" sldId="271"/>
            <ac:picMk id="6" creationId="{3986FA25-9877-9487-BF50-1AA855BAFCA8}"/>
          </ac:picMkLst>
        </pc:picChg>
      </pc:sldChg>
      <pc:sldChg chg="addSp delSp modSp add mod ord delAnim modAnim delDesignElem modNotesTx">
        <pc:chgData name="James Coulter" userId="36b1970c-dc49-4cc7-8e5d-ed98ad6f544b" providerId="ADAL" clId="{38FB5DC9-E8F0-4EB3-A3AA-7DBD8A0FDFA6}" dt="2025-01-23T11:12:32.227" v="14795" actId="478"/>
        <pc:sldMkLst>
          <pc:docMk/>
          <pc:sldMk cId="2034711908" sldId="272"/>
        </pc:sldMkLst>
        <pc:spChg chg="mod">
          <ac:chgData name="James Coulter" userId="36b1970c-dc49-4cc7-8e5d-ed98ad6f544b" providerId="ADAL" clId="{38FB5DC9-E8F0-4EB3-A3AA-7DBD8A0FDFA6}" dt="2025-01-21T09:58:27.856" v="11761" actId="1076"/>
          <ac:spMkLst>
            <pc:docMk/>
            <pc:sldMk cId="2034711908" sldId="272"/>
            <ac:spMk id="2" creationId="{47887E01-6F18-E196-4CBF-16E37CF3E034}"/>
          </ac:spMkLst>
        </pc:spChg>
        <pc:spChg chg="add del mod topLvl">
          <ac:chgData name="James Coulter" userId="36b1970c-dc49-4cc7-8e5d-ed98ad6f544b" providerId="ADAL" clId="{38FB5DC9-E8F0-4EB3-A3AA-7DBD8A0FDFA6}" dt="2025-01-23T11:12:32.227" v="14795" actId="478"/>
          <ac:spMkLst>
            <pc:docMk/>
            <pc:sldMk cId="2034711908" sldId="272"/>
            <ac:spMk id="3" creationId="{D7627492-CA8D-F135-5FE5-642F7DC5EAFC}"/>
          </ac:spMkLst>
        </pc:spChg>
        <pc:spChg chg="mod">
          <ac:chgData name="James Coulter" userId="36b1970c-dc49-4cc7-8e5d-ed98ad6f544b" providerId="ADAL" clId="{38FB5DC9-E8F0-4EB3-A3AA-7DBD8A0FDFA6}" dt="2025-01-21T10:34:20.897" v="12402" actId="20577"/>
          <ac:spMkLst>
            <pc:docMk/>
            <pc:sldMk cId="2034711908" sldId="272"/>
            <ac:spMk id="4" creationId="{36A94D4E-79F2-E74A-04BF-2FAF34A5D153}"/>
          </ac:spMkLst>
        </pc:spChg>
        <pc:spChg chg="add del">
          <ac:chgData name="James Coulter" userId="36b1970c-dc49-4cc7-8e5d-ed98ad6f544b" providerId="ADAL" clId="{38FB5DC9-E8F0-4EB3-A3AA-7DBD8A0FDFA6}" dt="2025-01-21T09:46:58.851" v="11538"/>
          <ac:spMkLst>
            <pc:docMk/>
            <pc:sldMk cId="2034711908" sldId="272"/>
            <ac:spMk id="10" creationId="{CBBA25DE-74F9-1162-C7A7-4D6AAB70889D}"/>
          </ac:spMkLst>
        </pc:spChg>
        <pc:spChg chg="add del">
          <ac:chgData name="James Coulter" userId="36b1970c-dc49-4cc7-8e5d-ed98ad6f544b" providerId="ADAL" clId="{38FB5DC9-E8F0-4EB3-A3AA-7DBD8A0FDFA6}" dt="2025-01-21T09:46:58.851" v="11538"/>
          <ac:spMkLst>
            <pc:docMk/>
            <pc:sldMk cId="2034711908" sldId="272"/>
            <ac:spMk id="12" creationId="{5E5C303A-4473-654A-6C74-1983813E2581}"/>
          </ac:spMkLst>
        </pc:spChg>
        <pc:spChg chg="add del">
          <ac:chgData name="James Coulter" userId="36b1970c-dc49-4cc7-8e5d-ed98ad6f544b" providerId="ADAL" clId="{38FB5DC9-E8F0-4EB3-A3AA-7DBD8A0FDFA6}" dt="2025-01-21T09:46:58.851" v="11538"/>
          <ac:spMkLst>
            <pc:docMk/>
            <pc:sldMk cId="2034711908" sldId="272"/>
            <ac:spMk id="14" creationId="{37354A36-EB66-3788-698F-6C4AD5E489F0}"/>
          </ac:spMkLst>
        </pc:spChg>
        <pc:spChg chg="add del">
          <ac:chgData name="James Coulter" userId="36b1970c-dc49-4cc7-8e5d-ed98ad6f544b" providerId="ADAL" clId="{38FB5DC9-E8F0-4EB3-A3AA-7DBD8A0FDFA6}" dt="2025-01-21T09:46:58.851" v="11538"/>
          <ac:spMkLst>
            <pc:docMk/>
            <pc:sldMk cId="2034711908" sldId="272"/>
            <ac:spMk id="16" creationId="{B650FD19-A22C-66BB-EE1B-657B41C6BC93}"/>
          </ac:spMkLst>
        </pc:spChg>
        <pc:spChg chg="add del">
          <ac:chgData name="James Coulter" userId="36b1970c-dc49-4cc7-8e5d-ed98ad6f544b" providerId="ADAL" clId="{38FB5DC9-E8F0-4EB3-A3AA-7DBD8A0FDFA6}" dt="2025-01-21T09:46:58.851" v="11538"/>
          <ac:spMkLst>
            <pc:docMk/>
            <pc:sldMk cId="2034711908" sldId="272"/>
            <ac:spMk id="18" creationId="{218C10EB-85EF-D8C7-26EF-9A3D0BF8F866}"/>
          </ac:spMkLst>
        </pc:spChg>
        <pc:grpChg chg="add del mod">
          <ac:chgData name="James Coulter" userId="36b1970c-dc49-4cc7-8e5d-ed98ad6f544b" providerId="ADAL" clId="{38FB5DC9-E8F0-4EB3-A3AA-7DBD8A0FDFA6}" dt="2025-01-23T11:12:32.227" v="14795" actId="478"/>
          <ac:grpSpMkLst>
            <pc:docMk/>
            <pc:sldMk cId="2034711908" sldId="272"/>
            <ac:grpSpMk id="7" creationId="{6DADA1E6-E561-0D32-7FBE-B0F134A1660C}"/>
          </ac:grpSpMkLst>
        </pc:grpChg>
        <pc:picChg chg="add mod topLvl">
          <ac:chgData name="James Coulter" userId="36b1970c-dc49-4cc7-8e5d-ed98ad6f544b" providerId="ADAL" clId="{38FB5DC9-E8F0-4EB3-A3AA-7DBD8A0FDFA6}" dt="2025-01-23T11:12:32.227" v="14795" actId="478"/>
          <ac:picMkLst>
            <pc:docMk/>
            <pc:sldMk cId="2034711908" sldId="272"/>
            <ac:picMk id="6" creationId="{AAE22A9E-984A-C048-86F1-6576E8FD12E9}"/>
          </ac:picMkLst>
        </pc:picChg>
        <pc:picChg chg="add mod ord">
          <ac:chgData name="James Coulter" userId="36b1970c-dc49-4cc7-8e5d-ed98ad6f544b" providerId="ADAL" clId="{38FB5DC9-E8F0-4EB3-A3AA-7DBD8A0FDFA6}" dt="2025-01-14T23:47:17.241" v="5766" actId="26606"/>
          <ac:picMkLst>
            <pc:docMk/>
            <pc:sldMk cId="2034711908" sldId="272"/>
            <ac:picMk id="2050" creationId="{E64AF0C6-C7D0-0455-F000-EC7B8DB3D777}"/>
          </ac:picMkLst>
        </pc:picChg>
      </pc:sldChg>
      <pc:sldChg chg="addSp delSp modSp add mod ord addAnim delAnim modAnim delDesignElem modNotesTx">
        <pc:chgData name="James Coulter" userId="36b1970c-dc49-4cc7-8e5d-ed98ad6f544b" providerId="ADAL" clId="{38FB5DC9-E8F0-4EB3-A3AA-7DBD8A0FDFA6}" dt="2025-01-22T14:27:27.654" v="14101" actId="20577"/>
        <pc:sldMkLst>
          <pc:docMk/>
          <pc:sldMk cId="2716923778" sldId="273"/>
        </pc:sldMkLst>
        <pc:spChg chg="mod">
          <ac:chgData name="James Coulter" userId="36b1970c-dc49-4cc7-8e5d-ed98ad6f544b" providerId="ADAL" clId="{38FB5DC9-E8F0-4EB3-A3AA-7DBD8A0FDFA6}" dt="2025-01-22T14:16:08.223" v="13984"/>
          <ac:spMkLst>
            <pc:docMk/>
            <pc:sldMk cId="2716923778" sldId="273"/>
            <ac:spMk id="2" creationId="{0149BC16-3A16-7E55-BF93-2BF77D51B7A3}"/>
          </ac:spMkLst>
        </pc:spChg>
        <pc:spChg chg="mod">
          <ac:chgData name="James Coulter" userId="36b1970c-dc49-4cc7-8e5d-ed98ad6f544b" providerId="ADAL" clId="{38FB5DC9-E8F0-4EB3-A3AA-7DBD8A0FDFA6}" dt="2025-01-22T14:27:27.654" v="14101" actId="20577"/>
          <ac:spMkLst>
            <pc:docMk/>
            <pc:sldMk cId="2716923778" sldId="273"/>
            <ac:spMk id="4" creationId="{1945A870-1719-DE36-CE54-638C0F351E78}"/>
          </ac:spMkLst>
        </pc:spChg>
        <pc:spChg chg="del">
          <ac:chgData name="James Coulter" userId="36b1970c-dc49-4cc7-8e5d-ed98ad6f544b" providerId="ADAL" clId="{38FB5DC9-E8F0-4EB3-A3AA-7DBD8A0FDFA6}" dt="2025-01-21T09:46:58.851" v="11538"/>
          <ac:spMkLst>
            <pc:docMk/>
            <pc:sldMk cId="2716923778" sldId="273"/>
            <ac:spMk id="10" creationId="{ED9D3942-3819-F563-890D-376B6ABBE8A4}"/>
          </ac:spMkLst>
        </pc:spChg>
        <pc:spChg chg="del">
          <ac:chgData name="James Coulter" userId="36b1970c-dc49-4cc7-8e5d-ed98ad6f544b" providerId="ADAL" clId="{38FB5DC9-E8F0-4EB3-A3AA-7DBD8A0FDFA6}" dt="2025-01-21T09:46:58.851" v="11538"/>
          <ac:spMkLst>
            <pc:docMk/>
            <pc:sldMk cId="2716923778" sldId="273"/>
            <ac:spMk id="12" creationId="{FD4503E3-EF6B-9191-1D54-7E26A13ACDEE}"/>
          </ac:spMkLst>
        </pc:spChg>
        <pc:spChg chg="del">
          <ac:chgData name="James Coulter" userId="36b1970c-dc49-4cc7-8e5d-ed98ad6f544b" providerId="ADAL" clId="{38FB5DC9-E8F0-4EB3-A3AA-7DBD8A0FDFA6}" dt="2025-01-21T09:46:58.851" v="11538"/>
          <ac:spMkLst>
            <pc:docMk/>
            <pc:sldMk cId="2716923778" sldId="273"/>
            <ac:spMk id="14" creationId="{64251514-52AB-AF88-E427-29A0355FC973}"/>
          </ac:spMkLst>
        </pc:spChg>
        <pc:spChg chg="del">
          <ac:chgData name="James Coulter" userId="36b1970c-dc49-4cc7-8e5d-ed98ad6f544b" providerId="ADAL" clId="{38FB5DC9-E8F0-4EB3-A3AA-7DBD8A0FDFA6}" dt="2025-01-21T09:46:58.851" v="11538"/>
          <ac:spMkLst>
            <pc:docMk/>
            <pc:sldMk cId="2716923778" sldId="273"/>
            <ac:spMk id="16" creationId="{2F528EFD-11A7-301D-5604-97BFCEE8EFB5}"/>
          </ac:spMkLst>
        </pc:spChg>
        <pc:spChg chg="del">
          <ac:chgData name="James Coulter" userId="36b1970c-dc49-4cc7-8e5d-ed98ad6f544b" providerId="ADAL" clId="{38FB5DC9-E8F0-4EB3-A3AA-7DBD8A0FDFA6}" dt="2025-01-21T09:46:58.851" v="11538"/>
          <ac:spMkLst>
            <pc:docMk/>
            <pc:sldMk cId="2716923778" sldId="273"/>
            <ac:spMk id="18" creationId="{8389E1BF-8E0A-62C5-AB7A-4442622678FB}"/>
          </ac:spMkLst>
        </pc:spChg>
        <pc:picChg chg="add mod">
          <ac:chgData name="James Coulter" userId="36b1970c-dc49-4cc7-8e5d-ed98ad6f544b" providerId="ADAL" clId="{38FB5DC9-E8F0-4EB3-A3AA-7DBD8A0FDFA6}" dt="2025-01-22T14:26:37.460" v="14078" actId="1076"/>
          <ac:picMkLst>
            <pc:docMk/>
            <pc:sldMk cId="2716923778" sldId="273"/>
            <ac:picMk id="11" creationId="{7D03182A-70ED-134F-653F-0A46D468FC22}"/>
          </ac:picMkLst>
        </pc:picChg>
      </pc:sldChg>
      <pc:sldChg chg="delSp modSp add del mod ord modAnim modNotesTx">
        <pc:chgData name="James Coulter" userId="36b1970c-dc49-4cc7-8e5d-ed98ad6f544b" providerId="ADAL" clId="{38FB5DC9-E8F0-4EB3-A3AA-7DBD8A0FDFA6}" dt="2025-01-15T00:09:32.198" v="5974" actId="2696"/>
        <pc:sldMkLst>
          <pc:docMk/>
          <pc:sldMk cId="977358710" sldId="274"/>
        </pc:sldMkLst>
        <pc:spChg chg="mod">
          <ac:chgData name="James Coulter" userId="36b1970c-dc49-4cc7-8e5d-ed98ad6f544b" providerId="ADAL" clId="{38FB5DC9-E8F0-4EB3-A3AA-7DBD8A0FDFA6}" dt="2025-01-15T00:07:13.263" v="5964" actId="20577"/>
          <ac:spMkLst>
            <pc:docMk/>
            <pc:sldMk cId="977358710" sldId="274"/>
            <ac:spMk id="2" creationId="{0FD555C7-2D8B-B874-3E01-8FB65CCC24AB}"/>
          </ac:spMkLst>
        </pc:spChg>
        <pc:spChg chg="mod">
          <ac:chgData name="James Coulter" userId="36b1970c-dc49-4cc7-8e5d-ed98ad6f544b" providerId="ADAL" clId="{38FB5DC9-E8F0-4EB3-A3AA-7DBD8A0FDFA6}" dt="2025-01-15T00:09:24.050" v="5973" actId="14100"/>
          <ac:spMkLst>
            <pc:docMk/>
            <pc:sldMk cId="977358710" sldId="274"/>
            <ac:spMk id="4" creationId="{644EFCA0-C9C4-583E-8660-814702E31519}"/>
          </ac:spMkLst>
        </pc:spChg>
        <pc:picChg chg="del">
          <ac:chgData name="James Coulter" userId="36b1970c-dc49-4cc7-8e5d-ed98ad6f544b" providerId="ADAL" clId="{38FB5DC9-E8F0-4EB3-A3AA-7DBD8A0FDFA6}" dt="2025-01-15T00:07:18.607" v="5965" actId="478"/>
          <ac:picMkLst>
            <pc:docMk/>
            <pc:sldMk cId="977358710" sldId="274"/>
            <ac:picMk id="6" creationId="{0C934731-DE88-4B59-B21F-E3170068AB40}"/>
          </ac:picMkLst>
        </pc:picChg>
      </pc:sldChg>
      <pc:sldChg chg="addSp delSp modSp add mod ord modAnim delDesignElem modNotesTx">
        <pc:chgData name="James Coulter" userId="36b1970c-dc49-4cc7-8e5d-ed98ad6f544b" providerId="ADAL" clId="{38FB5DC9-E8F0-4EB3-A3AA-7DBD8A0FDFA6}" dt="2025-01-22T14:55:44.062" v="14310" actId="20577"/>
        <pc:sldMkLst>
          <pc:docMk/>
          <pc:sldMk cId="1003514305" sldId="274"/>
        </pc:sldMkLst>
        <pc:spChg chg="mod">
          <ac:chgData name="James Coulter" userId="36b1970c-dc49-4cc7-8e5d-ed98ad6f544b" providerId="ADAL" clId="{38FB5DC9-E8F0-4EB3-A3AA-7DBD8A0FDFA6}" dt="2025-01-21T10:00:37.661" v="11789" actId="20577"/>
          <ac:spMkLst>
            <pc:docMk/>
            <pc:sldMk cId="1003514305" sldId="274"/>
            <ac:spMk id="2" creationId="{86445DF2-5553-F96C-9109-8C97B8148F48}"/>
          </ac:spMkLst>
        </pc:spChg>
        <pc:spChg chg="mod">
          <ac:chgData name="James Coulter" userId="36b1970c-dc49-4cc7-8e5d-ed98ad6f544b" providerId="ADAL" clId="{38FB5DC9-E8F0-4EB3-A3AA-7DBD8A0FDFA6}" dt="2025-01-21T10:02:34.469" v="11833" actId="27636"/>
          <ac:spMkLst>
            <pc:docMk/>
            <pc:sldMk cId="1003514305" sldId="274"/>
            <ac:spMk id="4" creationId="{79826374-8E19-66DA-4D00-8735677843B3}"/>
          </ac:spMkLst>
        </pc:spChg>
        <pc:spChg chg="del">
          <ac:chgData name="James Coulter" userId="36b1970c-dc49-4cc7-8e5d-ed98ad6f544b" providerId="ADAL" clId="{38FB5DC9-E8F0-4EB3-A3AA-7DBD8A0FDFA6}" dt="2025-01-21T09:46:58.851" v="11538"/>
          <ac:spMkLst>
            <pc:docMk/>
            <pc:sldMk cId="1003514305" sldId="274"/>
            <ac:spMk id="10" creationId="{5831E979-0FE5-0DFF-7F46-D058FDE2FD4D}"/>
          </ac:spMkLst>
        </pc:spChg>
        <pc:spChg chg="del">
          <ac:chgData name="James Coulter" userId="36b1970c-dc49-4cc7-8e5d-ed98ad6f544b" providerId="ADAL" clId="{38FB5DC9-E8F0-4EB3-A3AA-7DBD8A0FDFA6}" dt="2025-01-21T09:46:58.851" v="11538"/>
          <ac:spMkLst>
            <pc:docMk/>
            <pc:sldMk cId="1003514305" sldId="274"/>
            <ac:spMk id="12" creationId="{4625D575-C0A0-4B0E-44C4-DC83EA9798C2}"/>
          </ac:spMkLst>
        </pc:spChg>
        <pc:spChg chg="del">
          <ac:chgData name="James Coulter" userId="36b1970c-dc49-4cc7-8e5d-ed98ad6f544b" providerId="ADAL" clId="{38FB5DC9-E8F0-4EB3-A3AA-7DBD8A0FDFA6}" dt="2025-01-21T09:46:58.851" v="11538"/>
          <ac:spMkLst>
            <pc:docMk/>
            <pc:sldMk cId="1003514305" sldId="274"/>
            <ac:spMk id="14" creationId="{096284FC-01B1-D056-7391-6456207E1228}"/>
          </ac:spMkLst>
        </pc:spChg>
        <pc:spChg chg="del">
          <ac:chgData name="James Coulter" userId="36b1970c-dc49-4cc7-8e5d-ed98ad6f544b" providerId="ADAL" clId="{38FB5DC9-E8F0-4EB3-A3AA-7DBD8A0FDFA6}" dt="2025-01-21T09:46:58.851" v="11538"/>
          <ac:spMkLst>
            <pc:docMk/>
            <pc:sldMk cId="1003514305" sldId="274"/>
            <ac:spMk id="16" creationId="{D5F0506C-BBDF-C047-3D03-1476028BC40B}"/>
          </ac:spMkLst>
        </pc:spChg>
        <pc:spChg chg="del">
          <ac:chgData name="James Coulter" userId="36b1970c-dc49-4cc7-8e5d-ed98ad6f544b" providerId="ADAL" clId="{38FB5DC9-E8F0-4EB3-A3AA-7DBD8A0FDFA6}" dt="2025-01-21T09:46:58.851" v="11538"/>
          <ac:spMkLst>
            <pc:docMk/>
            <pc:sldMk cId="1003514305" sldId="274"/>
            <ac:spMk id="18" creationId="{656055E3-A1E0-69A0-F9E4-EBF36609D1FB}"/>
          </ac:spMkLst>
        </pc:spChg>
        <pc:picChg chg="del">
          <ac:chgData name="James Coulter" userId="36b1970c-dc49-4cc7-8e5d-ed98ad6f544b" providerId="ADAL" clId="{38FB5DC9-E8F0-4EB3-A3AA-7DBD8A0FDFA6}" dt="2025-01-15T00:12:08.146" v="6133" actId="478"/>
          <ac:picMkLst>
            <pc:docMk/>
            <pc:sldMk cId="1003514305" sldId="274"/>
            <ac:picMk id="2050" creationId="{2B4CE7C7-9D79-26DC-F342-1B39AED8C7F7}"/>
          </ac:picMkLst>
        </pc:picChg>
        <pc:picChg chg="add mod">
          <ac:chgData name="James Coulter" userId="36b1970c-dc49-4cc7-8e5d-ed98ad6f544b" providerId="ADAL" clId="{38FB5DC9-E8F0-4EB3-A3AA-7DBD8A0FDFA6}" dt="2025-01-16T18:00:53.430" v="6374" actId="1076"/>
          <ac:picMkLst>
            <pc:docMk/>
            <pc:sldMk cId="1003514305" sldId="274"/>
            <ac:picMk id="3074" creationId="{812026FA-C6F6-4B95-3337-9318E54955D1}"/>
          </ac:picMkLst>
        </pc:picChg>
      </pc:sldChg>
      <pc:sldChg chg="addSp delSp modSp add mod delAnim modAnim delDesignElem modShow modNotesTx">
        <pc:chgData name="James Coulter" userId="36b1970c-dc49-4cc7-8e5d-ed98ad6f544b" providerId="ADAL" clId="{38FB5DC9-E8F0-4EB3-A3AA-7DBD8A0FDFA6}" dt="2025-01-23T11:21:35.577" v="15710" actId="729"/>
        <pc:sldMkLst>
          <pc:docMk/>
          <pc:sldMk cId="4024995109" sldId="275"/>
        </pc:sldMkLst>
        <pc:spChg chg="mod">
          <ac:chgData name="James Coulter" userId="36b1970c-dc49-4cc7-8e5d-ed98ad6f544b" providerId="ADAL" clId="{38FB5DC9-E8F0-4EB3-A3AA-7DBD8A0FDFA6}" dt="2025-01-23T11:13:15.407" v="14847" actId="20577"/>
          <ac:spMkLst>
            <pc:docMk/>
            <pc:sldMk cId="4024995109" sldId="275"/>
            <ac:spMk id="2" creationId="{413CC1B8-AC3D-70E3-F09E-75D2F8DE342A}"/>
          </ac:spMkLst>
        </pc:spChg>
        <pc:spChg chg="add mod">
          <ac:chgData name="James Coulter" userId="36b1970c-dc49-4cc7-8e5d-ed98ad6f544b" providerId="ADAL" clId="{38FB5DC9-E8F0-4EB3-A3AA-7DBD8A0FDFA6}" dt="2025-01-23T11:21:17.545" v="15709" actId="14100"/>
          <ac:spMkLst>
            <pc:docMk/>
            <pc:sldMk cId="4024995109" sldId="275"/>
            <ac:spMk id="3" creationId="{190278E0-AAEB-7122-559C-2AAE577143C7}"/>
          </ac:spMkLst>
        </pc:spChg>
        <pc:spChg chg="add del mod">
          <ac:chgData name="James Coulter" userId="36b1970c-dc49-4cc7-8e5d-ed98ad6f544b" providerId="ADAL" clId="{38FB5DC9-E8F0-4EB3-A3AA-7DBD8A0FDFA6}" dt="2025-01-23T11:20:20.314" v="15537" actId="478"/>
          <ac:spMkLst>
            <pc:docMk/>
            <pc:sldMk cId="4024995109" sldId="275"/>
            <ac:spMk id="4" creationId="{2C109144-5E41-2B93-A095-E59D8CC9BBB7}"/>
          </ac:spMkLst>
        </pc:spChg>
        <pc:spChg chg="del mod">
          <ac:chgData name="James Coulter" userId="36b1970c-dc49-4cc7-8e5d-ed98ad6f544b" providerId="ADAL" clId="{38FB5DC9-E8F0-4EB3-A3AA-7DBD8A0FDFA6}" dt="2025-01-15T00:22:04.515" v="6143" actId="478"/>
          <ac:spMkLst>
            <pc:docMk/>
            <pc:sldMk cId="4024995109" sldId="275"/>
            <ac:spMk id="4" creationId="{C1EB14ED-6869-5C78-242F-6E4DF2E24C5B}"/>
          </ac:spMkLst>
        </pc:spChg>
        <pc:spChg chg="add del mod">
          <ac:chgData name="James Coulter" userId="36b1970c-dc49-4cc7-8e5d-ed98ad6f544b" providerId="ADAL" clId="{38FB5DC9-E8F0-4EB3-A3AA-7DBD8A0FDFA6}" dt="2025-01-15T00:22:07.496" v="6145" actId="478"/>
          <ac:spMkLst>
            <pc:docMk/>
            <pc:sldMk cId="4024995109" sldId="275"/>
            <ac:spMk id="5" creationId="{AD4A26B8-D824-EAD3-87E2-C3EE0FDDEE01}"/>
          </ac:spMkLst>
        </pc:spChg>
        <pc:spChg chg="del">
          <ac:chgData name="James Coulter" userId="36b1970c-dc49-4cc7-8e5d-ed98ad6f544b" providerId="ADAL" clId="{38FB5DC9-E8F0-4EB3-A3AA-7DBD8A0FDFA6}" dt="2025-01-21T09:46:58.851" v="11538"/>
          <ac:spMkLst>
            <pc:docMk/>
            <pc:sldMk cId="4024995109" sldId="275"/>
            <ac:spMk id="10" creationId="{B1E22B03-C43E-F528-9B48-B61CA410182E}"/>
          </ac:spMkLst>
        </pc:spChg>
        <pc:spChg chg="del">
          <ac:chgData name="James Coulter" userId="36b1970c-dc49-4cc7-8e5d-ed98ad6f544b" providerId="ADAL" clId="{38FB5DC9-E8F0-4EB3-A3AA-7DBD8A0FDFA6}" dt="2025-01-21T09:46:58.851" v="11538"/>
          <ac:spMkLst>
            <pc:docMk/>
            <pc:sldMk cId="4024995109" sldId="275"/>
            <ac:spMk id="12" creationId="{76B57605-4C35-9401-169A-C5F1A7DE54BF}"/>
          </ac:spMkLst>
        </pc:spChg>
        <pc:spChg chg="del">
          <ac:chgData name="James Coulter" userId="36b1970c-dc49-4cc7-8e5d-ed98ad6f544b" providerId="ADAL" clId="{38FB5DC9-E8F0-4EB3-A3AA-7DBD8A0FDFA6}" dt="2025-01-21T09:46:58.851" v="11538"/>
          <ac:spMkLst>
            <pc:docMk/>
            <pc:sldMk cId="4024995109" sldId="275"/>
            <ac:spMk id="14" creationId="{7B0662BF-478B-A36C-D74B-A12C94F50634}"/>
          </ac:spMkLst>
        </pc:spChg>
        <pc:spChg chg="del">
          <ac:chgData name="James Coulter" userId="36b1970c-dc49-4cc7-8e5d-ed98ad6f544b" providerId="ADAL" clId="{38FB5DC9-E8F0-4EB3-A3AA-7DBD8A0FDFA6}" dt="2025-01-21T09:46:58.851" v="11538"/>
          <ac:spMkLst>
            <pc:docMk/>
            <pc:sldMk cId="4024995109" sldId="275"/>
            <ac:spMk id="16" creationId="{6C0EF4B9-2EC4-661C-B3BD-122C4DD51875}"/>
          </ac:spMkLst>
        </pc:spChg>
        <pc:spChg chg="del">
          <ac:chgData name="James Coulter" userId="36b1970c-dc49-4cc7-8e5d-ed98ad6f544b" providerId="ADAL" clId="{38FB5DC9-E8F0-4EB3-A3AA-7DBD8A0FDFA6}" dt="2025-01-21T09:46:58.851" v="11538"/>
          <ac:spMkLst>
            <pc:docMk/>
            <pc:sldMk cId="4024995109" sldId="275"/>
            <ac:spMk id="18" creationId="{3F09D2BD-C383-7E06-213B-5790BFBC529B}"/>
          </ac:spMkLst>
        </pc:spChg>
        <pc:picChg chg="add del mod">
          <ac:chgData name="James Coulter" userId="36b1970c-dc49-4cc7-8e5d-ed98ad6f544b" providerId="ADAL" clId="{38FB5DC9-E8F0-4EB3-A3AA-7DBD8A0FDFA6}" dt="2025-01-23T11:12:55.801" v="14796" actId="478"/>
          <ac:picMkLst>
            <pc:docMk/>
            <pc:sldMk cId="4024995109" sldId="275"/>
            <ac:picMk id="6" creationId="{514125B3-B60B-E90D-6159-2630111FA729}"/>
          </ac:picMkLst>
        </pc:picChg>
        <pc:picChg chg="del">
          <ac:chgData name="James Coulter" userId="36b1970c-dc49-4cc7-8e5d-ed98ad6f544b" providerId="ADAL" clId="{38FB5DC9-E8F0-4EB3-A3AA-7DBD8A0FDFA6}" dt="2025-01-15T00:22:05.504" v="6144" actId="478"/>
          <ac:picMkLst>
            <pc:docMk/>
            <pc:sldMk cId="4024995109" sldId="275"/>
            <ac:picMk id="3074" creationId="{822331B0-CFDA-B852-FB3F-6C61DEA5AEC4}"/>
          </ac:picMkLst>
        </pc:picChg>
      </pc:sldChg>
      <pc:sldChg chg="addSp delSp modSp add mod ord modAnim delDesignElem modNotesTx">
        <pc:chgData name="James Coulter" userId="36b1970c-dc49-4cc7-8e5d-ed98ad6f544b" providerId="ADAL" clId="{38FB5DC9-E8F0-4EB3-A3AA-7DBD8A0FDFA6}" dt="2025-01-22T10:28:31.087" v="12882" actId="255"/>
        <pc:sldMkLst>
          <pc:docMk/>
          <pc:sldMk cId="2462609717" sldId="276"/>
        </pc:sldMkLst>
        <pc:spChg chg="mod">
          <ac:chgData name="James Coulter" userId="36b1970c-dc49-4cc7-8e5d-ed98ad6f544b" providerId="ADAL" clId="{38FB5DC9-E8F0-4EB3-A3AA-7DBD8A0FDFA6}" dt="2025-01-22T10:28:31.087" v="12882" actId="255"/>
          <ac:spMkLst>
            <pc:docMk/>
            <pc:sldMk cId="2462609717" sldId="276"/>
            <ac:spMk id="2" creationId="{A3EEAD40-3A55-EAD9-0805-79E1C00EBE39}"/>
          </ac:spMkLst>
        </pc:spChg>
        <pc:spChg chg="mod">
          <ac:chgData name="James Coulter" userId="36b1970c-dc49-4cc7-8e5d-ed98ad6f544b" providerId="ADAL" clId="{38FB5DC9-E8F0-4EB3-A3AA-7DBD8A0FDFA6}" dt="2025-01-16T18:15:43.703" v="6676" actId="14100"/>
          <ac:spMkLst>
            <pc:docMk/>
            <pc:sldMk cId="2462609717" sldId="276"/>
            <ac:spMk id="4" creationId="{5724B4E5-1774-8029-82FC-AF207FD67E99}"/>
          </ac:spMkLst>
        </pc:spChg>
        <pc:spChg chg="del">
          <ac:chgData name="James Coulter" userId="36b1970c-dc49-4cc7-8e5d-ed98ad6f544b" providerId="ADAL" clId="{38FB5DC9-E8F0-4EB3-A3AA-7DBD8A0FDFA6}" dt="2025-01-21T09:46:58.851" v="11538"/>
          <ac:spMkLst>
            <pc:docMk/>
            <pc:sldMk cId="2462609717" sldId="276"/>
            <ac:spMk id="10" creationId="{69E034C3-136D-4B94-499E-5A2A797F191E}"/>
          </ac:spMkLst>
        </pc:spChg>
        <pc:spChg chg="del">
          <ac:chgData name="James Coulter" userId="36b1970c-dc49-4cc7-8e5d-ed98ad6f544b" providerId="ADAL" clId="{38FB5DC9-E8F0-4EB3-A3AA-7DBD8A0FDFA6}" dt="2025-01-21T09:46:58.851" v="11538"/>
          <ac:spMkLst>
            <pc:docMk/>
            <pc:sldMk cId="2462609717" sldId="276"/>
            <ac:spMk id="12" creationId="{5B377AF4-13C1-F7DA-7185-2690D03B9A69}"/>
          </ac:spMkLst>
        </pc:spChg>
        <pc:spChg chg="del">
          <ac:chgData name="James Coulter" userId="36b1970c-dc49-4cc7-8e5d-ed98ad6f544b" providerId="ADAL" clId="{38FB5DC9-E8F0-4EB3-A3AA-7DBD8A0FDFA6}" dt="2025-01-21T09:46:58.851" v="11538"/>
          <ac:spMkLst>
            <pc:docMk/>
            <pc:sldMk cId="2462609717" sldId="276"/>
            <ac:spMk id="14" creationId="{476E3C3D-6A5E-1BE9-6694-A7617D2AB8E2}"/>
          </ac:spMkLst>
        </pc:spChg>
        <pc:spChg chg="del">
          <ac:chgData name="James Coulter" userId="36b1970c-dc49-4cc7-8e5d-ed98ad6f544b" providerId="ADAL" clId="{38FB5DC9-E8F0-4EB3-A3AA-7DBD8A0FDFA6}" dt="2025-01-21T09:46:58.851" v="11538"/>
          <ac:spMkLst>
            <pc:docMk/>
            <pc:sldMk cId="2462609717" sldId="276"/>
            <ac:spMk id="16" creationId="{5D3A1038-7581-4726-F3B5-39131E33B4DA}"/>
          </ac:spMkLst>
        </pc:spChg>
        <pc:spChg chg="del">
          <ac:chgData name="James Coulter" userId="36b1970c-dc49-4cc7-8e5d-ed98ad6f544b" providerId="ADAL" clId="{38FB5DC9-E8F0-4EB3-A3AA-7DBD8A0FDFA6}" dt="2025-01-21T09:46:58.851" v="11538"/>
          <ac:spMkLst>
            <pc:docMk/>
            <pc:sldMk cId="2462609717" sldId="276"/>
            <ac:spMk id="18" creationId="{4130A141-99EF-24FA-7570-55C837C79B1C}"/>
          </ac:spMkLst>
        </pc:spChg>
        <pc:picChg chg="add mod">
          <ac:chgData name="James Coulter" userId="36b1970c-dc49-4cc7-8e5d-ed98ad6f544b" providerId="ADAL" clId="{38FB5DC9-E8F0-4EB3-A3AA-7DBD8A0FDFA6}" dt="2025-01-21T10:18:24.668" v="12233" actId="1076"/>
          <ac:picMkLst>
            <pc:docMk/>
            <pc:sldMk cId="2462609717" sldId="276"/>
            <ac:picMk id="5" creationId="{4A11916A-39E3-357B-E3A1-A4AE2EFB4512}"/>
          </ac:picMkLst>
        </pc:picChg>
        <pc:picChg chg="del">
          <ac:chgData name="James Coulter" userId="36b1970c-dc49-4cc7-8e5d-ed98ad6f544b" providerId="ADAL" clId="{38FB5DC9-E8F0-4EB3-A3AA-7DBD8A0FDFA6}" dt="2025-01-16T18:11:18.862" v="6525" actId="478"/>
          <ac:picMkLst>
            <pc:docMk/>
            <pc:sldMk cId="2462609717" sldId="276"/>
            <ac:picMk id="11" creationId="{948192A0-B3C5-AAB5-D50F-36FF9FDF9A96}"/>
          </ac:picMkLst>
        </pc:picChg>
      </pc:sldChg>
      <pc:sldChg chg="addSp delSp modSp add mod delAnim modAnim modNotesTx">
        <pc:chgData name="James Coulter" userId="36b1970c-dc49-4cc7-8e5d-ed98ad6f544b" providerId="ADAL" clId="{38FB5DC9-E8F0-4EB3-A3AA-7DBD8A0FDFA6}" dt="2025-01-22T14:12:52.438" v="13811"/>
        <pc:sldMkLst>
          <pc:docMk/>
          <pc:sldMk cId="233305751" sldId="277"/>
        </pc:sldMkLst>
        <pc:spChg chg="mod">
          <ac:chgData name="James Coulter" userId="36b1970c-dc49-4cc7-8e5d-ed98ad6f544b" providerId="ADAL" clId="{38FB5DC9-E8F0-4EB3-A3AA-7DBD8A0FDFA6}" dt="2025-01-22T12:13:26.964" v="13642" actId="6549"/>
          <ac:spMkLst>
            <pc:docMk/>
            <pc:sldMk cId="233305751" sldId="277"/>
            <ac:spMk id="2" creationId="{6310FBEC-177C-1B6F-AF81-7B11C48CA071}"/>
          </ac:spMkLst>
        </pc:spChg>
        <pc:spChg chg="del topLvl">
          <ac:chgData name="James Coulter" userId="36b1970c-dc49-4cc7-8e5d-ed98ad6f544b" providerId="ADAL" clId="{38FB5DC9-E8F0-4EB3-A3AA-7DBD8A0FDFA6}" dt="2025-01-22T10:46:41.365" v="13194" actId="478"/>
          <ac:spMkLst>
            <pc:docMk/>
            <pc:sldMk cId="233305751" sldId="277"/>
            <ac:spMk id="3" creationId="{EF497F10-939D-EFC0-B99C-770B0C81CA21}"/>
          </ac:spMkLst>
        </pc:spChg>
        <pc:spChg chg="mod">
          <ac:chgData name="James Coulter" userId="36b1970c-dc49-4cc7-8e5d-ed98ad6f544b" providerId="ADAL" clId="{38FB5DC9-E8F0-4EB3-A3AA-7DBD8A0FDFA6}" dt="2025-01-22T11:07:37.870" v="13624" actId="20577"/>
          <ac:spMkLst>
            <pc:docMk/>
            <pc:sldMk cId="233305751" sldId="277"/>
            <ac:spMk id="4" creationId="{3FF93CEF-0C26-5EBA-8611-B673D7AC3E9C}"/>
          </ac:spMkLst>
        </pc:spChg>
        <pc:grpChg chg="del">
          <ac:chgData name="James Coulter" userId="36b1970c-dc49-4cc7-8e5d-ed98ad6f544b" providerId="ADAL" clId="{38FB5DC9-E8F0-4EB3-A3AA-7DBD8A0FDFA6}" dt="2025-01-22T10:46:41.365" v="13194" actId="478"/>
          <ac:grpSpMkLst>
            <pc:docMk/>
            <pc:sldMk cId="233305751" sldId="277"/>
            <ac:grpSpMk id="7" creationId="{312EF165-CD14-4D6B-089B-79380512FB37}"/>
          </ac:grpSpMkLst>
        </pc:grpChg>
        <pc:picChg chg="del topLvl">
          <ac:chgData name="James Coulter" userId="36b1970c-dc49-4cc7-8e5d-ed98ad6f544b" providerId="ADAL" clId="{38FB5DC9-E8F0-4EB3-A3AA-7DBD8A0FDFA6}" dt="2025-01-22T10:46:49.085" v="13197" actId="478"/>
          <ac:picMkLst>
            <pc:docMk/>
            <pc:sldMk cId="233305751" sldId="277"/>
            <ac:picMk id="6" creationId="{2A68CBE1-EC95-6305-5B60-93A5F5B84029}"/>
          </ac:picMkLst>
        </pc:picChg>
        <pc:picChg chg="add mod modCrop">
          <ac:chgData name="James Coulter" userId="36b1970c-dc49-4cc7-8e5d-ed98ad6f544b" providerId="ADAL" clId="{38FB5DC9-E8F0-4EB3-A3AA-7DBD8A0FDFA6}" dt="2025-01-22T10:55:39.779" v="13356" actId="1076"/>
          <ac:picMkLst>
            <pc:docMk/>
            <pc:sldMk cId="233305751" sldId="277"/>
            <ac:picMk id="8" creationId="{F2290A89-9D6C-CA57-CA38-56A259B0BB17}"/>
          </ac:picMkLst>
        </pc:picChg>
        <pc:picChg chg="del">
          <ac:chgData name="James Coulter" userId="36b1970c-dc49-4cc7-8e5d-ed98ad6f544b" providerId="ADAL" clId="{38FB5DC9-E8F0-4EB3-A3AA-7DBD8A0FDFA6}" dt="2025-01-22T10:46:42.322" v="13195" actId="478"/>
          <ac:picMkLst>
            <pc:docMk/>
            <pc:sldMk cId="233305751" sldId="277"/>
            <ac:picMk id="2050" creationId="{B5438DDD-1618-DE18-8E53-FEED94984A10}"/>
          </ac:picMkLst>
        </pc:picChg>
      </pc:sldChg>
      <pc:sldChg chg="addSp delSp modSp add mod ord modAnim modNotesTx">
        <pc:chgData name="James Coulter" userId="36b1970c-dc49-4cc7-8e5d-ed98ad6f544b" providerId="ADAL" clId="{38FB5DC9-E8F0-4EB3-A3AA-7DBD8A0FDFA6}" dt="2025-01-23T10:47:14.348" v="14622"/>
        <pc:sldMkLst>
          <pc:docMk/>
          <pc:sldMk cId="98478804" sldId="278"/>
        </pc:sldMkLst>
        <pc:spChg chg="mod">
          <ac:chgData name="James Coulter" userId="36b1970c-dc49-4cc7-8e5d-ed98ad6f544b" providerId="ADAL" clId="{38FB5DC9-E8F0-4EB3-A3AA-7DBD8A0FDFA6}" dt="2025-01-23T10:45:50.278" v="14521" actId="20577"/>
          <ac:spMkLst>
            <pc:docMk/>
            <pc:sldMk cId="98478804" sldId="278"/>
            <ac:spMk id="2" creationId="{8C25E9A4-F113-AE50-C69D-47B93A7C3D0C}"/>
          </ac:spMkLst>
        </pc:spChg>
        <pc:spChg chg="mod">
          <ac:chgData name="James Coulter" userId="36b1970c-dc49-4cc7-8e5d-ed98ad6f544b" providerId="ADAL" clId="{38FB5DC9-E8F0-4EB3-A3AA-7DBD8A0FDFA6}" dt="2025-01-23T10:46:49.757" v="14619" actId="20577"/>
          <ac:spMkLst>
            <pc:docMk/>
            <pc:sldMk cId="98478804" sldId="278"/>
            <ac:spMk id="4" creationId="{2DF84A38-1495-8184-DA35-1D11EB0145AB}"/>
          </ac:spMkLst>
        </pc:spChg>
        <pc:picChg chg="add mod">
          <ac:chgData name="James Coulter" userId="36b1970c-dc49-4cc7-8e5d-ed98ad6f544b" providerId="ADAL" clId="{38FB5DC9-E8F0-4EB3-A3AA-7DBD8A0FDFA6}" dt="2025-01-23T10:45:41.338" v="14518" actId="14100"/>
          <ac:picMkLst>
            <pc:docMk/>
            <pc:sldMk cId="98478804" sldId="278"/>
            <ac:picMk id="3" creationId="{D5AA71C7-9708-CBB9-B222-E7783869AB89}"/>
          </ac:picMkLst>
        </pc:picChg>
        <pc:picChg chg="del">
          <ac:chgData name="James Coulter" userId="36b1970c-dc49-4cc7-8e5d-ed98ad6f544b" providerId="ADAL" clId="{38FB5DC9-E8F0-4EB3-A3AA-7DBD8A0FDFA6}" dt="2025-01-23T10:45:27.921" v="14515" actId="478"/>
          <ac:picMkLst>
            <pc:docMk/>
            <pc:sldMk cId="98478804" sldId="278"/>
            <ac:picMk id="7" creationId="{0849095B-AA50-FA7F-1102-DC0765589FF1}"/>
          </ac:picMkLst>
        </pc:picChg>
      </pc:sldChg>
      <pc:sldChg chg="addSp delSp modSp add mod delAnim modAnim">
        <pc:chgData name="James Coulter" userId="36b1970c-dc49-4cc7-8e5d-ed98ad6f544b" providerId="ADAL" clId="{38FB5DC9-E8F0-4EB3-A3AA-7DBD8A0FDFA6}" dt="2025-01-23T10:48:51.906" v="14677" actId="1076"/>
        <pc:sldMkLst>
          <pc:docMk/>
          <pc:sldMk cId="782144921" sldId="279"/>
        </pc:sldMkLst>
        <pc:spChg chg="mod">
          <ac:chgData name="James Coulter" userId="36b1970c-dc49-4cc7-8e5d-ed98ad6f544b" providerId="ADAL" clId="{38FB5DC9-E8F0-4EB3-A3AA-7DBD8A0FDFA6}" dt="2025-01-23T10:47:54.383" v="14670" actId="20577"/>
          <ac:spMkLst>
            <pc:docMk/>
            <pc:sldMk cId="782144921" sldId="279"/>
            <ac:spMk id="2" creationId="{46CE9ED3-351E-8DE1-350D-6D612FCC0939}"/>
          </ac:spMkLst>
        </pc:spChg>
        <pc:spChg chg="del">
          <ac:chgData name="James Coulter" userId="36b1970c-dc49-4cc7-8e5d-ed98ad6f544b" providerId="ADAL" clId="{38FB5DC9-E8F0-4EB3-A3AA-7DBD8A0FDFA6}" dt="2025-01-23T10:48:12.843" v="14671" actId="478"/>
          <ac:spMkLst>
            <pc:docMk/>
            <pc:sldMk cId="782144921" sldId="279"/>
            <ac:spMk id="4" creationId="{2143082C-F6C3-C429-C2A9-317671EB6A55}"/>
          </ac:spMkLst>
        </pc:spChg>
        <pc:spChg chg="add del mod">
          <ac:chgData name="James Coulter" userId="36b1970c-dc49-4cc7-8e5d-ed98ad6f544b" providerId="ADAL" clId="{38FB5DC9-E8F0-4EB3-A3AA-7DBD8A0FDFA6}" dt="2025-01-23T10:48:24.211" v="14672" actId="478"/>
          <ac:spMkLst>
            <pc:docMk/>
            <pc:sldMk cId="782144921" sldId="279"/>
            <ac:spMk id="6" creationId="{E872DC58-91EC-89EB-FB00-01DB4290B7E7}"/>
          </ac:spMkLst>
        </pc:spChg>
        <pc:spChg chg="add mod">
          <ac:chgData name="James Coulter" userId="36b1970c-dc49-4cc7-8e5d-ed98ad6f544b" providerId="ADAL" clId="{38FB5DC9-E8F0-4EB3-A3AA-7DBD8A0FDFA6}" dt="2025-01-23T10:48:51.906" v="14677" actId="1076"/>
          <ac:spMkLst>
            <pc:docMk/>
            <pc:sldMk cId="782144921" sldId="279"/>
            <ac:spMk id="7" creationId="{5A7BDDBC-4C65-95C1-88FD-9D739D4E0C71}"/>
          </ac:spMkLst>
        </pc:spChg>
        <pc:graphicFrameChg chg="add mod">
          <ac:chgData name="James Coulter" userId="36b1970c-dc49-4cc7-8e5d-ed98ad6f544b" providerId="ADAL" clId="{38FB5DC9-E8F0-4EB3-A3AA-7DBD8A0FDFA6}" dt="2025-01-23T10:48:32.303" v="14674"/>
          <ac:graphicFrameMkLst>
            <pc:docMk/>
            <pc:sldMk cId="782144921" sldId="279"/>
            <ac:graphicFrameMk id="8" creationId="{3FE1999D-BC92-067B-64A1-823E132BA11E}"/>
          </ac:graphicFrameMkLst>
        </pc:graphicFrameChg>
        <pc:picChg chg="del">
          <ac:chgData name="James Coulter" userId="36b1970c-dc49-4cc7-8e5d-ed98ad6f544b" providerId="ADAL" clId="{38FB5DC9-E8F0-4EB3-A3AA-7DBD8A0FDFA6}" dt="2025-01-23T10:47:36.982" v="14624" actId="478"/>
          <ac:picMkLst>
            <pc:docMk/>
            <pc:sldMk cId="782144921" sldId="279"/>
            <ac:picMk id="3" creationId="{F9555E6B-B8D9-62BD-4480-B2A27020FF54}"/>
          </ac:picMkLst>
        </pc:picChg>
        <pc:picChg chg="add mod">
          <ac:chgData name="James Coulter" userId="36b1970c-dc49-4cc7-8e5d-ed98ad6f544b" providerId="ADAL" clId="{38FB5DC9-E8F0-4EB3-A3AA-7DBD8A0FDFA6}" dt="2025-01-23T10:48:42.661" v="14676" actId="1076"/>
          <ac:picMkLst>
            <pc:docMk/>
            <pc:sldMk cId="782144921" sldId="279"/>
            <ac:picMk id="9" creationId="{854DFF2E-AEF6-A44A-B096-18639B81A9CD}"/>
          </ac:picMkLst>
        </pc:picChg>
      </pc:sldChg>
      <pc:sldChg chg="addSp delSp modSp add mod modAnim modNotesTx">
        <pc:chgData name="James Coulter" userId="36b1970c-dc49-4cc7-8e5d-ed98ad6f544b" providerId="ADAL" clId="{38FB5DC9-E8F0-4EB3-A3AA-7DBD8A0FDFA6}" dt="2025-01-23T12:04:28.990" v="16017" actId="6549"/>
        <pc:sldMkLst>
          <pc:docMk/>
          <pc:sldMk cId="2437938021" sldId="280"/>
        </pc:sldMkLst>
        <pc:spChg chg="mod">
          <ac:chgData name="James Coulter" userId="36b1970c-dc49-4cc7-8e5d-ed98ad6f544b" providerId="ADAL" clId="{38FB5DC9-E8F0-4EB3-A3AA-7DBD8A0FDFA6}" dt="2025-01-23T11:42:15.574" v="15816" actId="14100"/>
          <ac:spMkLst>
            <pc:docMk/>
            <pc:sldMk cId="2437938021" sldId="280"/>
            <ac:spMk id="2" creationId="{7281AF88-BA67-30C5-A6BB-C9380EC0707F}"/>
          </ac:spMkLst>
        </pc:spChg>
        <pc:spChg chg="mod">
          <ac:chgData name="James Coulter" userId="36b1970c-dc49-4cc7-8e5d-ed98ad6f544b" providerId="ADAL" clId="{38FB5DC9-E8F0-4EB3-A3AA-7DBD8A0FDFA6}" dt="2025-01-23T12:04:28.990" v="16017" actId="6549"/>
          <ac:spMkLst>
            <pc:docMk/>
            <pc:sldMk cId="2437938021" sldId="280"/>
            <ac:spMk id="4" creationId="{11741E59-70F2-E62D-CB7A-A948C564F395}"/>
          </ac:spMkLst>
        </pc:spChg>
        <pc:spChg chg="add del mod">
          <ac:chgData name="James Coulter" userId="36b1970c-dc49-4cc7-8e5d-ed98ad6f544b" providerId="ADAL" clId="{38FB5DC9-E8F0-4EB3-A3AA-7DBD8A0FDFA6}" dt="2025-01-23T11:42:06.450" v="15814" actId="478"/>
          <ac:spMkLst>
            <pc:docMk/>
            <pc:sldMk cId="2437938021" sldId="280"/>
            <ac:spMk id="6" creationId="{2D6D4A22-37BA-759A-F06D-95FD29273684}"/>
          </ac:spMkLst>
        </pc:spChg>
        <pc:picChg chg="del">
          <ac:chgData name="James Coulter" userId="36b1970c-dc49-4cc7-8e5d-ed98ad6f544b" providerId="ADAL" clId="{38FB5DC9-E8F0-4EB3-A3AA-7DBD8A0FDFA6}" dt="2025-01-23T11:41:30.454" v="15799" actId="478"/>
          <ac:picMkLst>
            <pc:docMk/>
            <pc:sldMk cId="2437938021" sldId="280"/>
            <ac:picMk id="5" creationId="{DC9F2517-2443-8DF0-6E82-3EBA950DEA92}"/>
          </ac:picMkLst>
        </pc:picChg>
      </pc:sldChg>
    </pc:docChg>
  </pc:docChgLst>
  <pc:docChgLst>
    <pc:chgData name="James Coulter" userId="36b1970c-dc49-4cc7-8e5d-ed98ad6f544b" providerId="ADAL" clId="{5E367F9E-30C6-D849-893C-CC933DEBC561}"/>
    <pc:docChg chg="modSld">
      <pc:chgData name="James Coulter" userId="36b1970c-dc49-4cc7-8e5d-ed98ad6f544b" providerId="ADAL" clId="{5E367F9E-30C6-D849-893C-CC933DEBC561}" dt="2025-01-16T22:17:10.951" v="59" actId="20577"/>
      <pc:docMkLst>
        <pc:docMk/>
      </pc:docMkLst>
      <pc:sldChg chg="modSp">
        <pc:chgData name="James Coulter" userId="36b1970c-dc49-4cc7-8e5d-ed98ad6f544b" providerId="ADAL" clId="{5E367F9E-30C6-D849-893C-CC933DEBC561}" dt="2025-01-16T22:17:10.951" v="59" actId="20577"/>
        <pc:sldMkLst>
          <pc:docMk/>
          <pc:sldMk cId="4028849156" sldId="263"/>
        </pc:sldMkLst>
        <pc:spChg chg="mod">
          <ac:chgData name="James Coulter" userId="36b1970c-dc49-4cc7-8e5d-ed98ad6f544b" providerId="ADAL" clId="{5E367F9E-30C6-D849-893C-CC933DEBC561}" dt="2025-01-16T22:17:10.951" v="59" actId="20577"/>
          <ac:spMkLst>
            <pc:docMk/>
            <pc:sldMk cId="4028849156" sldId="263"/>
            <ac:spMk id="17" creationId="{DB4980FC-63EB-1106-2D75-9E73276E44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E2EE4-03AD-4449-A2D7-9F99368BB152}" type="datetimeFigureOut">
              <a:rPr lang="en-GB" smtClean="0"/>
              <a:t>23/01/2025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F26F0-93A8-46B7-84DA-E5CFBAFCFB8A}" type="slidenum">
              <a:rPr lang="en-GB" smtClean="0"/>
              <a:t>‹#›</a:t>
            </a:fld>
            <a:endParaRPr lang="en-GB"/>
          </a:p>
        </p:txBody>
      </p:sp>
    </p:spTree>
    <p:extLst>
      <p:ext uri="{BB962C8B-B14F-4D97-AF65-F5344CB8AC3E}">
        <p14:creationId xmlns:p14="http://schemas.microsoft.com/office/powerpoint/2010/main" val="247040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was inspired to give this talk after listening to Andrew </a:t>
            </a:r>
            <a:r>
              <a:rPr lang="en-GB" dirty="0" err="1"/>
              <a:t>Reekes</a:t>
            </a:r>
            <a:r>
              <a:rPr lang="en-GB" dirty="0"/>
              <a:t> talk so passionately about the history of </a:t>
            </a:r>
            <a:r>
              <a:rPr lang="en-GB" dirty="0" err="1"/>
              <a:t>Wixford</a:t>
            </a:r>
            <a:r>
              <a:rPr lang="en-GB" dirty="0"/>
              <a:t> and I thought what else do the residents of </a:t>
            </a:r>
            <a:r>
              <a:rPr lang="en-GB" dirty="0" err="1"/>
              <a:t>Wixford</a:t>
            </a:r>
            <a:r>
              <a:rPr lang="en-GB" dirty="0"/>
              <a:t> have in common aside from a love of local history? The language we speak!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chose the title deliberately – 3 words spelt almost the same except for the initial letter but pronounced completely differently. We learn these words in school and have probably never questioned why it is that they’re pronounced differently. The reasons for this will become clear later.</a:t>
            </a:r>
          </a:p>
          <a:p>
            <a:endParaRPr lang="en-GB" dirty="0"/>
          </a:p>
          <a:p>
            <a:r>
              <a:rPr lang="en-GB" dirty="0"/>
              <a:t>So, I am going to take you on a journey through the history and development of the English language, from its prehistoric origins to the present day. We will explore the various influences that have shaped the language and the key moments that have transformed it into the global language it is today.</a:t>
            </a:r>
          </a:p>
          <a:p>
            <a:endParaRPr lang="en-GB" dirty="0"/>
          </a:p>
        </p:txBody>
      </p:sp>
      <p:sp>
        <p:nvSpPr>
          <p:cNvPr id="4" name="Slide Number Placeholder 3"/>
          <p:cNvSpPr>
            <a:spLocks noGrp="1"/>
          </p:cNvSpPr>
          <p:nvPr>
            <p:ph type="sldNum" sz="quarter" idx="5"/>
          </p:nvPr>
        </p:nvSpPr>
        <p:spPr/>
        <p:txBody>
          <a:bodyPr/>
          <a:lstStyle/>
          <a:p>
            <a:fld id="{38C82D9C-3BA0-4341-A111-7F297AB7D2FD}" type="slidenum">
              <a:rPr lang="en-GB" smtClean="0"/>
              <a:t>1</a:t>
            </a:fld>
            <a:endParaRPr lang="en-GB"/>
          </a:p>
        </p:txBody>
      </p:sp>
    </p:spTree>
    <p:extLst>
      <p:ext uri="{BB962C8B-B14F-4D97-AF65-F5344CB8AC3E}">
        <p14:creationId xmlns:p14="http://schemas.microsoft.com/office/powerpoint/2010/main" val="217298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63B6B-84CA-3602-6AA3-56E07D39F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39B9E-0327-9187-B59E-E19440489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C0F12D-6E42-A3C1-DDB5-A662F4033A78}"/>
              </a:ext>
            </a:extLst>
          </p:cNvPr>
          <p:cNvSpPr>
            <a:spLocks noGrp="1"/>
          </p:cNvSpPr>
          <p:nvPr>
            <p:ph type="body" idx="1"/>
          </p:nvPr>
        </p:nvSpPr>
        <p:spPr/>
        <p:txBody>
          <a:bodyPr/>
          <a:lstStyle/>
          <a:p>
            <a:r>
              <a:rPr lang="en-GB" dirty="0"/>
              <a:t>Only surviving manuscript dating from the 10</a:t>
            </a:r>
            <a:r>
              <a:rPr lang="en-GB" baseline="30000" dirty="0"/>
              <a:t>th</a:t>
            </a:r>
            <a:r>
              <a:rPr lang="en-GB" dirty="0"/>
              <a:t> century is on display in the British Library</a:t>
            </a:r>
          </a:p>
          <a:p>
            <a:endParaRPr lang="en-GB" dirty="0"/>
          </a:p>
          <a:p>
            <a:r>
              <a:rPr lang="en-GB" dirty="0"/>
              <a:t>https://www.youtube.com/watch?v=CH-_GwoO4xI</a:t>
            </a:r>
          </a:p>
        </p:txBody>
      </p:sp>
      <p:sp>
        <p:nvSpPr>
          <p:cNvPr id="4" name="Slide Number Placeholder 3">
            <a:extLst>
              <a:ext uri="{FF2B5EF4-FFF2-40B4-BE49-F238E27FC236}">
                <a16:creationId xmlns:a16="http://schemas.microsoft.com/office/drawing/2014/main" id="{B0AF3EA7-F42D-C2C9-3FB8-08DF9748CD29}"/>
              </a:ext>
            </a:extLst>
          </p:cNvPr>
          <p:cNvSpPr>
            <a:spLocks noGrp="1"/>
          </p:cNvSpPr>
          <p:nvPr>
            <p:ph type="sldNum" sz="quarter" idx="5"/>
          </p:nvPr>
        </p:nvSpPr>
        <p:spPr/>
        <p:txBody>
          <a:bodyPr/>
          <a:lstStyle/>
          <a:p>
            <a:fld id="{38C82D9C-3BA0-4341-A111-7F297AB7D2FD}" type="slidenum">
              <a:rPr lang="en-GB" smtClean="0"/>
              <a:t>10</a:t>
            </a:fld>
            <a:endParaRPr lang="en-GB"/>
          </a:p>
        </p:txBody>
      </p:sp>
    </p:spTree>
    <p:extLst>
      <p:ext uri="{BB962C8B-B14F-4D97-AF65-F5344CB8AC3E}">
        <p14:creationId xmlns:p14="http://schemas.microsoft.com/office/powerpoint/2010/main" val="123284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D4C9D-2A99-E312-70A8-AA7E1C800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76FF3-78AD-8A7C-9ED7-0B98D9758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F1511-A88A-C968-7E51-3D1A7A5F3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841E51E-23A1-DCAF-7B55-ACF6CFFB21AE}"/>
              </a:ext>
            </a:extLst>
          </p:cNvPr>
          <p:cNvSpPr>
            <a:spLocks noGrp="1"/>
          </p:cNvSpPr>
          <p:nvPr>
            <p:ph type="sldNum" sz="quarter" idx="5"/>
          </p:nvPr>
        </p:nvSpPr>
        <p:spPr/>
        <p:txBody>
          <a:bodyPr/>
          <a:lstStyle/>
          <a:p>
            <a:fld id="{38C82D9C-3BA0-4341-A111-7F297AB7D2FD}" type="slidenum">
              <a:rPr lang="en-GB" smtClean="0"/>
              <a:t>11</a:t>
            </a:fld>
            <a:endParaRPr lang="en-GB"/>
          </a:p>
        </p:txBody>
      </p:sp>
    </p:spTree>
    <p:extLst>
      <p:ext uri="{BB962C8B-B14F-4D97-AF65-F5344CB8AC3E}">
        <p14:creationId xmlns:p14="http://schemas.microsoft.com/office/powerpoint/2010/main" val="1120982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62853-DF0E-EE74-D947-61CC20DEF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64372-C914-BB72-385F-85136AD92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CC761-35B6-0E2A-32D6-519050115EC2}"/>
              </a:ext>
            </a:extLst>
          </p:cNvPr>
          <p:cNvSpPr>
            <a:spLocks noGrp="1"/>
          </p:cNvSpPr>
          <p:nvPr>
            <p:ph type="body" idx="1"/>
          </p:nvPr>
        </p:nvSpPr>
        <p:spPr/>
        <p:txBody>
          <a:bodyPr/>
          <a:lstStyle/>
          <a:p>
            <a:pPr marL="0" indent="0">
              <a:buNone/>
            </a:pPr>
            <a:r>
              <a:rPr lang="en-GB" dirty="0"/>
              <a:t>Approx 200 years after Beowulf was written, we can see another example of Old English.</a:t>
            </a:r>
          </a:p>
          <a:p>
            <a:pPr marL="0" indent="0">
              <a:buNone/>
            </a:pPr>
            <a:endParaRPr lang="en-GB" dirty="0"/>
          </a:p>
          <a:p>
            <a:pPr marL="0" indent="0">
              <a:buNone/>
            </a:pPr>
            <a:r>
              <a:rPr lang="en-GB" dirty="0"/>
              <a:t>Aelfric was an abbot (head of a monastery) and wrote this manuscript as a way of teaching Latin to novice monks. One of the student monks has written an Old English translation of the Latin in between the lines.</a:t>
            </a:r>
          </a:p>
          <a:p>
            <a:pPr marL="0" indent="0">
              <a:buNone/>
            </a:pPr>
            <a:endParaRPr lang="en-GB" dirty="0"/>
          </a:p>
          <a:p>
            <a:pPr marL="0" indent="0">
              <a:buNone/>
            </a:pPr>
            <a:r>
              <a:rPr lang="en-GB" dirty="0"/>
              <a:t>https://www.youtube.com/watch?v=NBKzZhPev24</a:t>
            </a:r>
          </a:p>
          <a:p>
            <a:pPr marL="0" indent="0">
              <a:buNone/>
            </a:pPr>
            <a:endParaRPr lang="en-GB" dirty="0"/>
          </a:p>
          <a:p>
            <a:pPr marL="0" indent="0">
              <a:buNone/>
            </a:pPr>
            <a:r>
              <a:rPr lang="en-GB" dirty="0"/>
              <a:t>http://www.vikingage.org/wiki/wiki/Aelfric%E2%80%99s_Colloquy</a:t>
            </a:r>
          </a:p>
          <a:p>
            <a:endParaRPr lang="en-GB" dirty="0"/>
          </a:p>
        </p:txBody>
      </p:sp>
      <p:sp>
        <p:nvSpPr>
          <p:cNvPr id="4" name="Slide Number Placeholder 3">
            <a:extLst>
              <a:ext uri="{FF2B5EF4-FFF2-40B4-BE49-F238E27FC236}">
                <a16:creationId xmlns:a16="http://schemas.microsoft.com/office/drawing/2014/main" id="{C6414C3C-486F-A582-191A-F5D3D7A7D6EE}"/>
              </a:ext>
            </a:extLst>
          </p:cNvPr>
          <p:cNvSpPr>
            <a:spLocks noGrp="1"/>
          </p:cNvSpPr>
          <p:nvPr>
            <p:ph type="sldNum" sz="quarter" idx="5"/>
          </p:nvPr>
        </p:nvSpPr>
        <p:spPr/>
        <p:txBody>
          <a:bodyPr/>
          <a:lstStyle/>
          <a:p>
            <a:fld id="{38C82D9C-3BA0-4341-A111-7F297AB7D2FD}" type="slidenum">
              <a:rPr lang="en-GB" smtClean="0"/>
              <a:t>12</a:t>
            </a:fld>
            <a:endParaRPr lang="en-GB"/>
          </a:p>
        </p:txBody>
      </p:sp>
    </p:spTree>
    <p:extLst>
      <p:ext uri="{BB962C8B-B14F-4D97-AF65-F5344CB8AC3E}">
        <p14:creationId xmlns:p14="http://schemas.microsoft.com/office/powerpoint/2010/main" val="205209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dirty="0"/>
              <a:t>After defeat of King Harold in 1066 and over next 300 years</a:t>
            </a:r>
            <a:r>
              <a:rPr lang="en-GB" sz="1200"/>
              <a:t>, French </a:t>
            </a:r>
            <a:r>
              <a:rPr lang="en-GB" sz="1200" dirty="0"/>
              <a:t>words and grammatical constructs were gradually absorbed into English. This is the first of two events that had a lasting impact on the English language.</a:t>
            </a:r>
          </a:p>
          <a:p>
            <a:pPr marL="228600" indent="-228600">
              <a:buAutoNum type="arabicPeriod"/>
            </a:pPr>
            <a:r>
              <a:rPr lang="en-GB" dirty="0"/>
              <a:t>French disappeared as the language of government when England defeated France in the 100 Years War (1337-1453). Henry IV (1399-1413) took oath in English; Henry V wrote in English.</a:t>
            </a:r>
          </a:p>
          <a:p>
            <a:pPr marL="228600" indent="-228600">
              <a:buAutoNum type="arabicPeriod"/>
            </a:pPr>
            <a:r>
              <a:rPr lang="en-GB" dirty="0"/>
              <a:t>By the end of French rule, English had lost much of its Germanic complexity and was much simplified (noun gender disappeared)</a:t>
            </a:r>
          </a:p>
          <a:p>
            <a:pPr marL="228600" indent="-228600">
              <a:buAutoNum type="arabicPeriod"/>
            </a:pPr>
            <a:r>
              <a:rPr lang="en-GB" dirty="0"/>
              <a:t>French has continued to influence English with many idioms such as je ne </a:t>
            </a:r>
            <a:r>
              <a:rPr lang="en-GB" dirty="0" err="1"/>
              <a:t>sais</a:t>
            </a:r>
            <a:r>
              <a:rPr lang="en-GB" dirty="0"/>
              <a:t> quoi and joie de vivre used unchanged.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38C82D9C-3BA0-4341-A111-7F297AB7D2FD}" type="slidenum">
              <a:rPr lang="en-GB" smtClean="0"/>
              <a:t>13</a:t>
            </a:fld>
            <a:endParaRPr lang="en-GB"/>
          </a:p>
        </p:txBody>
      </p:sp>
    </p:spTree>
    <p:extLst>
      <p:ext uri="{BB962C8B-B14F-4D97-AF65-F5344CB8AC3E}">
        <p14:creationId xmlns:p14="http://schemas.microsoft.com/office/powerpoint/2010/main" val="109039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2EE81-A808-56BC-F0B5-B6E0B3EB2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E4270-77CD-F13B-466C-8559770D2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00FC2-AD99-C33C-FD1E-6471AD0966C8}"/>
              </a:ext>
            </a:extLst>
          </p:cNvPr>
          <p:cNvSpPr>
            <a:spLocks noGrp="1"/>
          </p:cNvSpPr>
          <p:nvPr>
            <p:ph type="body" idx="1"/>
          </p:nvPr>
        </p:nvSpPr>
        <p:spPr/>
        <p:txBody>
          <a:bodyPr/>
          <a:lstStyle/>
          <a:p>
            <a:pPr marL="228600" indent="-228600">
              <a:buAutoNum type="arabicPeriod"/>
            </a:pPr>
            <a:r>
              <a:rPr lang="en-GB" dirty="0"/>
              <a:t>Notice the swap </a:t>
            </a:r>
            <a:r>
              <a:rPr lang="en-GB" b="1" dirty="0" err="1"/>
              <a:t>hw</a:t>
            </a:r>
            <a:r>
              <a:rPr lang="en-GB" b="1" dirty="0"/>
              <a:t> &gt; </a:t>
            </a:r>
            <a:r>
              <a:rPr lang="en-GB" b="1" dirty="0" err="1"/>
              <a:t>wh</a:t>
            </a:r>
            <a:r>
              <a:rPr lang="en-GB" b="0" dirty="0"/>
              <a:t>, and the disappearance of the Anglo-Saxon letters</a:t>
            </a:r>
          </a:p>
          <a:p>
            <a:pPr marL="228600" indent="-228600">
              <a:buAutoNum type="arabicPeriod"/>
            </a:pPr>
            <a:r>
              <a:rPr lang="en-GB" dirty="0"/>
              <a:t>5 regional dialects, Chaucer wrote with a London dialect, but used dialects in his writing</a:t>
            </a:r>
          </a:p>
        </p:txBody>
      </p:sp>
      <p:sp>
        <p:nvSpPr>
          <p:cNvPr id="4" name="Slide Number Placeholder 3">
            <a:extLst>
              <a:ext uri="{FF2B5EF4-FFF2-40B4-BE49-F238E27FC236}">
                <a16:creationId xmlns:a16="http://schemas.microsoft.com/office/drawing/2014/main" id="{D079B208-2418-F529-69FF-E9097066071B}"/>
              </a:ext>
            </a:extLst>
          </p:cNvPr>
          <p:cNvSpPr>
            <a:spLocks noGrp="1"/>
          </p:cNvSpPr>
          <p:nvPr>
            <p:ph type="sldNum" sz="quarter" idx="5"/>
          </p:nvPr>
        </p:nvSpPr>
        <p:spPr/>
        <p:txBody>
          <a:bodyPr/>
          <a:lstStyle/>
          <a:p>
            <a:fld id="{38C82D9C-3BA0-4341-A111-7F297AB7D2FD}" type="slidenum">
              <a:rPr lang="en-GB" smtClean="0"/>
              <a:t>14</a:t>
            </a:fld>
            <a:endParaRPr lang="en-GB"/>
          </a:p>
        </p:txBody>
      </p:sp>
    </p:spTree>
    <p:extLst>
      <p:ext uri="{BB962C8B-B14F-4D97-AF65-F5344CB8AC3E}">
        <p14:creationId xmlns:p14="http://schemas.microsoft.com/office/powerpoint/2010/main" val="238543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5572E-9E6D-8AAA-3755-8CE8C8DAE8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91553-7A18-C221-7275-BBF99A9D7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5DF88-960C-3824-5B7C-934ECCBE6F91}"/>
              </a:ext>
            </a:extLst>
          </p:cNvPr>
          <p:cNvSpPr>
            <a:spLocks noGrp="1"/>
          </p:cNvSpPr>
          <p:nvPr>
            <p:ph type="body" idx="1"/>
          </p:nvPr>
        </p:nvSpPr>
        <p:spPr/>
        <p:txBody>
          <a:bodyPr/>
          <a:lstStyle/>
          <a:p>
            <a:pPr marL="228600" indent="-228600">
              <a:buAutoNum type="arabicPeriod"/>
            </a:pPr>
            <a:endParaRPr lang="en-GB" dirty="0"/>
          </a:p>
        </p:txBody>
      </p:sp>
      <p:sp>
        <p:nvSpPr>
          <p:cNvPr id="4" name="Slide Number Placeholder 3">
            <a:extLst>
              <a:ext uri="{FF2B5EF4-FFF2-40B4-BE49-F238E27FC236}">
                <a16:creationId xmlns:a16="http://schemas.microsoft.com/office/drawing/2014/main" id="{8BB3990F-2E89-CE10-5CA5-926922ABD9F0}"/>
              </a:ext>
            </a:extLst>
          </p:cNvPr>
          <p:cNvSpPr>
            <a:spLocks noGrp="1"/>
          </p:cNvSpPr>
          <p:nvPr>
            <p:ph type="sldNum" sz="quarter" idx="5"/>
          </p:nvPr>
        </p:nvSpPr>
        <p:spPr/>
        <p:txBody>
          <a:bodyPr/>
          <a:lstStyle/>
          <a:p>
            <a:fld id="{38C82D9C-3BA0-4341-A111-7F297AB7D2FD}" type="slidenum">
              <a:rPr lang="en-GB" smtClean="0"/>
              <a:t>15</a:t>
            </a:fld>
            <a:endParaRPr lang="en-GB"/>
          </a:p>
        </p:txBody>
      </p:sp>
    </p:spTree>
    <p:extLst>
      <p:ext uri="{BB962C8B-B14F-4D97-AF65-F5344CB8AC3E}">
        <p14:creationId xmlns:p14="http://schemas.microsoft.com/office/powerpoint/2010/main" val="47717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2AB2C-4C4B-FFFB-AD48-ED6D6770A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F706A-6FEB-EF20-1C6A-B8844C0B7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32F1C-4943-C317-7516-4DA1CCCB38A3}"/>
              </a:ext>
            </a:extLst>
          </p:cNvPr>
          <p:cNvSpPr>
            <a:spLocks noGrp="1"/>
          </p:cNvSpPr>
          <p:nvPr>
            <p:ph type="body" idx="1"/>
          </p:nvPr>
        </p:nvSpPr>
        <p:spPr/>
        <p:txBody>
          <a:bodyPr/>
          <a:lstStyle/>
          <a:p>
            <a:r>
              <a:rPr lang="en-GB" dirty="0"/>
              <a:t>Less than 100 years after Chaucer’s death 2 things happened that greatly changed English</a:t>
            </a:r>
          </a:p>
          <a:p>
            <a:endParaRPr lang="en-GB" dirty="0"/>
          </a:p>
          <a:p>
            <a:r>
              <a:rPr lang="en-GB" dirty="0"/>
              <a:t>The printing press, the dawn of the age of mass media</a:t>
            </a:r>
          </a:p>
          <a:p>
            <a:r>
              <a:rPr lang="en-GB" dirty="0"/>
              <a:t> - literacy (compulsory education only dates from 1870)</a:t>
            </a:r>
          </a:p>
          <a:p>
            <a:r>
              <a:rPr lang="en-GB" dirty="0"/>
              <a:t> - London dialect dominant</a:t>
            </a:r>
          </a:p>
          <a:p>
            <a:endParaRPr lang="en-GB" dirty="0"/>
          </a:p>
          <a:p>
            <a:r>
              <a:rPr lang="en-GB" dirty="0"/>
              <a:t>The Great Vowel Shift – linguistic changes that happened slowly over 250-300 years, not sure why but population migrations caused by the Black Death may have been a contributory factor (clashes of accents and dialects). The end result being that many words changed how they sounded but, crucially, kept their original spellings – and the shift wasn’t consistent, not all words changed the same way, especially words with short vowels (dog, cat, mud).</a:t>
            </a:r>
          </a:p>
          <a:p>
            <a:endParaRPr lang="en-GB" dirty="0"/>
          </a:p>
          <a:p>
            <a:r>
              <a:rPr lang="en-GB" dirty="0"/>
              <a:t>Chaucer and Shakespeare often cited as examples as they lived around the time of the start and end of the GVS. In Chaucer’s time words like food, good and blood would have been pronounced in a way to rhyme with “goad” or “toad”. In Shakespeare’s time, they would still rhyme, but this time they would all sound like the “</a:t>
            </a:r>
            <a:r>
              <a:rPr lang="en-GB" dirty="0" err="1"/>
              <a:t>oo</a:t>
            </a:r>
            <a:r>
              <a:rPr lang="en-GB" dirty="0"/>
              <a:t>” in food. Food, good, and blood. Clearly, good and blood have changed further.</a:t>
            </a:r>
          </a:p>
          <a:p>
            <a:endParaRPr lang="en-GB" dirty="0"/>
          </a:p>
          <a:p>
            <a:r>
              <a:rPr lang="en-GB" dirty="0"/>
              <a:t>Other things that happened during this time:</a:t>
            </a:r>
          </a:p>
          <a:p>
            <a:r>
              <a:rPr lang="en-GB" dirty="0"/>
              <a:t> - the Renaissance (rebirth) – great explosion in art, science and medicine inspired by ancient Greeks and Romans </a:t>
            </a:r>
          </a:p>
          <a:p>
            <a:r>
              <a:rPr lang="en-GB" dirty="0"/>
              <a:t> - almost all the scientific terms we use are of Greek or Latin origin</a:t>
            </a:r>
          </a:p>
          <a:p>
            <a:r>
              <a:rPr lang="en-GB" dirty="0"/>
              <a:t> - maritime exploration and international trade with expeditions to India and the Far East</a:t>
            </a:r>
          </a:p>
          <a:p>
            <a:r>
              <a:rPr lang="en-GB" dirty="0"/>
              <a:t>	</a:t>
            </a:r>
            <a:r>
              <a:rPr lang="en-GB" b="0" i="0" dirty="0">
                <a:solidFill>
                  <a:srgbClr val="0D0D0D"/>
                </a:solidFill>
                <a:effectLst/>
                <a:latin typeface="Söhne"/>
              </a:rPr>
              <a:t>Christopher Columbus, Vasco da Gama, and Ferdinand Magellan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a:extLst>
              <a:ext uri="{FF2B5EF4-FFF2-40B4-BE49-F238E27FC236}">
                <a16:creationId xmlns:a16="http://schemas.microsoft.com/office/drawing/2014/main" id="{119BA4B7-959F-9926-B328-1B2CA4083511}"/>
              </a:ext>
            </a:extLst>
          </p:cNvPr>
          <p:cNvSpPr>
            <a:spLocks noGrp="1"/>
          </p:cNvSpPr>
          <p:nvPr>
            <p:ph type="sldNum" sz="quarter" idx="5"/>
          </p:nvPr>
        </p:nvSpPr>
        <p:spPr/>
        <p:txBody>
          <a:bodyPr/>
          <a:lstStyle/>
          <a:p>
            <a:fld id="{38C82D9C-3BA0-4341-A111-7F297AB7D2FD}" type="slidenum">
              <a:rPr lang="en-GB" smtClean="0"/>
              <a:t>16</a:t>
            </a:fld>
            <a:endParaRPr lang="en-GB"/>
          </a:p>
        </p:txBody>
      </p:sp>
    </p:spTree>
    <p:extLst>
      <p:ext uri="{BB962C8B-B14F-4D97-AF65-F5344CB8AC3E}">
        <p14:creationId xmlns:p14="http://schemas.microsoft.com/office/powerpoint/2010/main" val="1170165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50099-5DC0-7D9C-B285-1136B712F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EDDAC-0CC8-6309-1F96-448C5106F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1DBA0-FC48-31E1-DD43-9CA22A183554}"/>
              </a:ext>
            </a:extLst>
          </p:cNvPr>
          <p:cNvSpPr>
            <a:spLocks noGrp="1"/>
          </p:cNvSpPr>
          <p:nvPr>
            <p:ph type="body" idx="1"/>
          </p:nvPr>
        </p:nvSpPr>
        <p:spPr/>
        <p:txBody>
          <a:bodyPr/>
          <a:lstStyle/>
          <a:p>
            <a:r>
              <a:rPr lang="en-GB" b="0" i="0" dirty="0">
                <a:solidFill>
                  <a:srgbClr val="0D0D0D"/>
                </a:solidFill>
                <a:effectLst/>
                <a:latin typeface="Söhne"/>
              </a:rPr>
              <a:t>39 plays, 154 sonnets, and two long poems, widely studied not just in the UK but abroad. Credited with inventing about 1,700 words. These words probably already existed in English at the time, but Shakespeare’s writing is the first time they appeared in print.</a:t>
            </a:r>
          </a:p>
          <a:p>
            <a:endParaRPr lang="en-GB" b="0" i="0" dirty="0">
              <a:solidFill>
                <a:srgbClr val="0D0D0D"/>
              </a:solidFill>
              <a:effectLst/>
              <a:latin typeface="Söhne"/>
            </a:endParaRPr>
          </a:p>
          <a:p>
            <a:r>
              <a:rPr lang="en-GB" b="0" i="0" dirty="0">
                <a:solidFill>
                  <a:srgbClr val="0D0D0D"/>
                </a:solidFill>
                <a:effectLst/>
                <a:latin typeface="Söhne"/>
              </a:rPr>
              <a:t>There are other writers whose work is synonymous with the culture e.g. Joyce (Ireland), Burns (Scotland), Dylan Thomas (Welsh) but nowhere near as prolific.</a:t>
            </a:r>
          </a:p>
          <a:p>
            <a:endParaRPr lang="en-GB" b="0" i="0" dirty="0">
              <a:solidFill>
                <a:srgbClr val="0D0D0D"/>
              </a:solidFill>
              <a:effectLst/>
              <a:latin typeface="Söhne"/>
            </a:endParaRPr>
          </a:p>
          <a:p>
            <a:r>
              <a:rPr lang="en-GB" b="0" i="0" dirty="0">
                <a:solidFill>
                  <a:srgbClr val="0D0D0D"/>
                </a:solidFill>
                <a:effectLst/>
                <a:latin typeface="Söhne"/>
              </a:rPr>
              <a:t>Idioms are one of the things that makes English especially difficult for foreign learners because they have no equivalent</a:t>
            </a:r>
          </a:p>
          <a:p>
            <a:endParaRPr lang="en-GB" b="0" i="0" dirty="0">
              <a:solidFill>
                <a:srgbClr val="0D0D0D"/>
              </a:solidFill>
              <a:effectLst/>
              <a:latin typeface="Söhne"/>
            </a:endParaRPr>
          </a:p>
          <a:p>
            <a:r>
              <a:rPr lang="en-GB" b="0" i="0" dirty="0">
                <a:solidFill>
                  <a:srgbClr val="0D0D0D"/>
                </a:solidFill>
                <a:effectLst/>
                <a:latin typeface="Söhne"/>
              </a:rPr>
              <a:t>Studying Shakespeare is difficult even for native speakers because words had slightly different meanings to what they do now e.g. fair and like some of the earlier examples, there’s lots of metaphorical language used. </a:t>
            </a:r>
          </a:p>
          <a:p>
            <a:endParaRPr lang="en-GB" b="0" i="0" dirty="0">
              <a:solidFill>
                <a:srgbClr val="0D0D0D"/>
              </a:solidFill>
              <a:effectLst/>
              <a:latin typeface="Söhne"/>
            </a:endParaRPr>
          </a:p>
          <a:p>
            <a:r>
              <a:rPr lang="en-GB" b="0" i="0" dirty="0">
                <a:solidFill>
                  <a:srgbClr val="0D0D0D"/>
                </a:solidFill>
                <a:effectLst/>
                <a:latin typeface="Söhne"/>
              </a:rPr>
              <a:t>I am in blood, stepped in so far that, should I wade no more, returning were as tedious to go o’er - Macbeth</a:t>
            </a:r>
          </a:p>
          <a:p>
            <a:r>
              <a:rPr lang="en-GB" b="0" i="0" dirty="0">
                <a:solidFill>
                  <a:srgbClr val="0D0D0D"/>
                </a:solidFill>
                <a:effectLst/>
                <a:latin typeface="Söhne"/>
              </a:rPr>
              <a:t>He jests at scars that never felt a wound (Romeo)</a:t>
            </a:r>
          </a:p>
          <a:p>
            <a:endParaRPr lang="en-GB" b="0" i="0" dirty="0">
              <a:solidFill>
                <a:srgbClr val="0D0D0D"/>
              </a:solidFill>
              <a:effectLst/>
              <a:latin typeface="Söhne"/>
            </a:endParaRPr>
          </a:p>
          <a:p>
            <a:r>
              <a:rPr lang="en-GB" b="0" i="0" dirty="0">
                <a:solidFill>
                  <a:srgbClr val="0D0D0D"/>
                </a:solidFill>
                <a:effectLst/>
                <a:latin typeface="Söhne"/>
              </a:rPr>
              <a:t>https://www.youtube.com/watch?v=t_X1dbO-quI</a:t>
            </a:r>
          </a:p>
        </p:txBody>
      </p:sp>
      <p:sp>
        <p:nvSpPr>
          <p:cNvPr id="4" name="Slide Number Placeholder 3">
            <a:extLst>
              <a:ext uri="{FF2B5EF4-FFF2-40B4-BE49-F238E27FC236}">
                <a16:creationId xmlns:a16="http://schemas.microsoft.com/office/drawing/2014/main" id="{4FFDDA70-D5A4-FD03-0E9D-E64FA50C532E}"/>
              </a:ext>
            </a:extLst>
          </p:cNvPr>
          <p:cNvSpPr>
            <a:spLocks noGrp="1"/>
          </p:cNvSpPr>
          <p:nvPr>
            <p:ph type="sldNum" sz="quarter" idx="5"/>
          </p:nvPr>
        </p:nvSpPr>
        <p:spPr/>
        <p:txBody>
          <a:bodyPr/>
          <a:lstStyle/>
          <a:p>
            <a:fld id="{38C82D9C-3BA0-4341-A111-7F297AB7D2FD}" type="slidenum">
              <a:rPr lang="en-GB" smtClean="0"/>
              <a:t>17</a:t>
            </a:fld>
            <a:endParaRPr lang="en-GB"/>
          </a:p>
        </p:txBody>
      </p:sp>
    </p:spTree>
    <p:extLst>
      <p:ext uri="{BB962C8B-B14F-4D97-AF65-F5344CB8AC3E}">
        <p14:creationId xmlns:p14="http://schemas.microsoft.com/office/powerpoint/2010/main" val="366057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CF872-EBB7-6351-BC3B-91A9AACE4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0AE17-0B27-1F3C-2B63-6E2DD3961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25F6C-F5F4-19E3-4D6B-AEDC984FFD06}"/>
              </a:ext>
            </a:extLst>
          </p:cNvPr>
          <p:cNvSpPr>
            <a:spLocks noGrp="1"/>
          </p:cNvSpPr>
          <p:nvPr>
            <p:ph type="body" idx="1"/>
          </p:nvPr>
        </p:nvSpPr>
        <p:spPr/>
        <p:txBody>
          <a:bodyPr/>
          <a:lstStyle/>
          <a:p>
            <a:r>
              <a:rPr lang="en-GB" b="0" i="0" dirty="0">
                <a:solidFill>
                  <a:srgbClr val="0D0D0D"/>
                </a:solidFill>
                <a:effectLst/>
                <a:latin typeface="Söhne"/>
              </a:rPr>
              <a:t>Shakespeare wrote in a form called iambic pentameter – groups of 5 syllables</a:t>
            </a:r>
          </a:p>
        </p:txBody>
      </p:sp>
      <p:sp>
        <p:nvSpPr>
          <p:cNvPr id="4" name="Slide Number Placeholder 3">
            <a:extLst>
              <a:ext uri="{FF2B5EF4-FFF2-40B4-BE49-F238E27FC236}">
                <a16:creationId xmlns:a16="http://schemas.microsoft.com/office/drawing/2014/main" id="{CDD44E17-5DF3-A587-2369-1E659A152C83}"/>
              </a:ext>
            </a:extLst>
          </p:cNvPr>
          <p:cNvSpPr>
            <a:spLocks noGrp="1"/>
          </p:cNvSpPr>
          <p:nvPr>
            <p:ph type="sldNum" sz="quarter" idx="5"/>
          </p:nvPr>
        </p:nvSpPr>
        <p:spPr/>
        <p:txBody>
          <a:bodyPr/>
          <a:lstStyle/>
          <a:p>
            <a:fld id="{38C82D9C-3BA0-4341-A111-7F297AB7D2FD}" type="slidenum">
              <a:rPr lang="en-GB" smtClean="0"/>
              <a:t>18</a:t>
            </a:fld>
            <a:endParaRPr lang="en-GB"/>
          </a:p>
        </p:txBody>
      </p:sp>
    </p:spTree>
    <p:extLst>
      <p:ext uri="{BB962C8B-B14F-4D97-AF65-F5344CB8AC3E}">
        <p14:creationId xmlns:p14="http://schemas.microsoft.com/office/powerpoint/2010/main" val="1988691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9D8A9-0CB6-3C28-A260-89F745C28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24E19-05C6-DE77-D565-B06AAE792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131E3-19E3-208B-4C38-B962472455E9}"/>
              </a:ext>
            </a:extLst>
          </p:cNvPr>
          <p:cNvSpPr>
            <a:spLocks noGrp="1"/>
          </p:cNvSpPr>
          <p:nvPr>
            <p:ph type="body" idx="1"/>
          </p:nvPr>
        </p:nvSpPr>
        <p:spPr/>
        <p:txBody>
          <a:bodyPr/>
          <a:lstStyle/>
          <a:p>
            <a:r>
              <a:rPr lang="en-GB" dirty="0"/>
              <a:t>Expansion due to loanwords from Latin, Greek and French. Colonisation.</a:t>
            </a:r>
          </a:p>
          <a:p>
            <a:r>
              <a:rPr lang="en-GB" dirty="0"/>
              <a:t>Meaning of words evolving/changing e.g. “gay” meant happy, “nice” – ignorant, wanton </a:t>
            </a:r>
          </a:p>
          <a:p>
            <a:r>
              <a:rPr lang="en-GB" dirty="0"/>
              <a:t>Spelling of words was standardised in 1755 when Johnson’s English dictionary was published, contained 40,000 words and was only surpassed when the OED was published in the late 19</a:t>
            </a:r>
            <a:r>
              <a:rPr lang="en-GB" baseline="30000" dirty="0"/>
              <a:t>th</a:t>
            </a:r>
            <a:r>
              <a:rPr lang="en-GB" dirty="0"/>
              <a:t> century.</a:t>
            </a:r>
          </a:p>
          <a:p>
            <a:endParaRPr lang="en-GB" dirty="0"/>
          </a:p>
          <a:p>
            <a:r>
              <a:rPr lang="en-GB" dirty="0"/>
              <a:t>Could English be simplified even further?</a:t>
            </a:r>
          </a:p>
          <a:p>
            <a:endParaRPr lang="en-GB" dirty="0"/>
          </a:p>
          <a:p>
            <a:r>
              <a:rPr lang="en-GB" dirty="0"/>
              <a:t>E.g. “Three boats sank yesterday” could become “Three boat sink yesterday” – does it sound unusual? That’s exactly how you would say it in Mandarin Chinese. They have no plural forms for nouns. Similarly, verbs have no past or future tense – the time indicates when the activity took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a:extLst>
              <a:ext uri="{FF2B5EF4-FFF2-40B4-BE49-F238E27FC236}">
                <a16:creationId xmlns:a16="http://schemas.microsoft.com/office/drawing/2014/main" id="{E923462E-288A-D72B-DB62-369D172A23F2}"/>
              </a:ext>
            </a:extLst>
          </p:cNvPr>
          <p:cNvSpPr>
            <a:spLocks noGrp="1"/>
          </p:cNvSpPr>
          <p:nvPr>
            <p:ph type="sldNum" sz="quarter" idx="5"/>
          </p:nvPr>
        </p:nvSpPr>
        <p:spPr/>
        <p:txBody>
          <a:bodyPr/>
          <a:lstStyle/>
          <a:p>
            <a:fld id="{38C82D9C-3BA0-4341-A111-7F297AB7D2FD}" type="slidenum">
              <a:rPr lang="en-GB" smtClean="0"/>
              <a:t>19</a:t>
            </a:fld>
            <a:endParaRPr lang="en-GB"/>
          </a:p>
        </p:txBody>
      </p:sp>
    </p:spTree>
    <p:extLst>
      <p:ext uri="{BB962C8B-B14F-4D97-AF65-F5344CB8AC3E}">
        <p14:creationId xmlns:p14="http://schemas.microsoft.com/office/powerpoint/2010/main" val="293977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47C50-A502-DEED-F7C4-5735FCB48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F948B-014D-6891-4812-ACCA53CAC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C88FA-9B1A-309E-9913-DC3627ABB719}"/>
              </a:ext>
            </a:extLst>
          </p:cNvPr>
          <p:cNvSpPr>
            <a:spLocks noGrp="1"/>
          </p:cNvSpPr>
          <p:nvPr>
            <p:ph type="body" idx="1"/>
          </p:nvPr>
        </p:nvSpPr>
        <p:spPr/>
        <p:txBody>
          <a:bodyPr/>
          <a:lstStyle/>
          <a:p>
            <a:r>
              <a:rPr lang="en-GB" dirty="0"/>
              <a:t>A little bit of information about me</a:t>
            </a:r>
          </a:p>
          <a:p>
            <a:endParaRPr lang="en-GB" dirty="0"/>
          </a:p>
          <a:p>
            <a:pPr marL="228600" indent="-228600">
              <a:buAutoNum type="arabicPeriod"/>
            </a:pPr>
            <a:r>
              <a:rPr lang="en-GB" dirty="0"/>
              <a:t>Lived in </a:t>
            </a:r>
            <a:r>
              <a:rPr lang="en-GB" dirty="0" err="1"/>
              <a:t>Wixford</a:t>
            </a:r>
            <a:r>
              <a:rPr lang="en-GB" dirty="0"/>
              <a:t> for 2.5 years</a:t>
            </a:r>
          </a:p>
          <a:p>
            <a:pPr marL="228600" indent="-228600">
              <a:buAutoNum type="arabicPeriod"/>
            </a:pPr>
            <a:r>
              <a:rPr lang="en-GB" dirty="0"/>
              <a:t>Married to Claire and we have 2 horses, 2 dogs, 3 feral cats, and 1 house cat</a:t>
            </a:r>
          </a:p>
          <a:p>
            <a:pPr marL="228600" indent="-228600">
              <a:buAutoNum type="arabicPeriod"/>
            </a:pPr>
            <a:r>
              <a:rPr lang="en-GB" dirty="0"/>
              <a:t>One of my other hobbies is karate</a:t>
            </a:r>
          </a:p>
          <a:p>
            <a:pPr marL="228600" indent="-228600">
              <a:buAutoNum type="arabicPeriod"/>
            </a:pPr>
            <a:r>
              <a:rPr lang="en-GB" dirty="0"/>
              <a:t>Disclaimer – I am not a language expert – far from it</a:t>
            </a:r>
          </a:p>
        </p:txBody>
      </p:sp>
      <p:sp>
        <p:nvSpPr>
          <p:cNvPr id="4" name="Slide Number Placeholder 3">
            <a:extLst>
              <a:ext uri="{FF2B5EF4-FFF2-40B4-BE49-F238E27FC236}">
                <a16:creationId xmlns:a16="http://schemas.microsoft.com/office/drawing/2014/main" id="{1AAF5B22-1ACD-289F-06F2-ED308870F387}"/>
              </a:ext>
            </a:extLst>
          </p:cNvPr>
          <p:cNvSpPr>
            <a:spLocks noGrp="1"/>
          </p:cNvSpPr>
          <p:nvPr>
            <p:ph type="sldNum" sz="quarter" idx="5"/>
          </p:nvPr>
        </p:nvSpPr>
        <p:spPr/>
        <p:txBody>
          <a:bodyPr/>
          <a:lstStyle/>
          <a:p>
            <a:fld id="{38C82D9C-3BA0-4341-A111-7F297AB7D2FD}" type="slidenum">
              <a:rPr lang="en-GB" smtClean="0"/>
              <a:t>2</a:t>
            </a:fld>
            <a:endParaRPr lang="en-GB"/>
          </a:p>
        </p:txBody>
      </p:sp>
    </p:spTree>
    <p:extLst>
      <p:ext uri="{BB962C8B-B14F-4D97-AF65-F5344CB8AC3E}">
        <p14:creationId xmlns:p14="http://schemas.microsoft.com/office/powerpoint/2010/main" val="274054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like 1,000 new words per year are added to English. </a:t>
            </a:r>
          </a:p>
          <a:p>
            <a:endParaRPr lang="en-GB" dirty="0"/>
          </a:p>
          <a:p>
            <a:r>
              <a:rPr lang="en-GB" dirty="0"/>
              <a:t>English has become a sort of global lingua franca (common language) and incorporates words from around the world, even words like Schadenfreude. </a:t>
            </a:r>
          </a:p>
          <a:p>
            <a:endParaRPr lang="en-GB" dirty="0"/>
          </a:p>
          <a:p>
            <a:r>
              <a:rPr lang="en-GB" dirty="0"/>
              <a:t>Words from former colonies like India, the Caribbean, Africa and the Far East</a:t>
            </a:r>
          </a:p>
          <a:p>
            <a:r>
              <a:rPr lang="en-GB" dirty="0"/>
              <a:t>Technology, particularly the Internet and social media (how r u?) lol</a:t>
            </a:r>
          </a:p>
          <a:p>
            <a:endParaRPr lang="en-GB" dirty="0"/>
          </a:p>
          <a:p>
            <a:r>
              <a:rPr lang="en-GB" dirty="0"/>
              <a:t>American culture </a:t>
            </a:r>
          </a:p>
          <a:p>
            <a:endParaRPr lang="en-GB" dirty="0"/>
          </a:p>
          <a:p>
            <a:r>
              <a:rPr lang="en-GB" dirty="0"/>
              <a:t>Words like </a:t>
            </a:r>
            <a:r>
              <a:rPr lang="en-GB" dirty="0" err="1"/>
              <a:t>innit</a:t>
            </a:r>
            <a:r>
              <a:rPr lang="en-GB" dirty="0"/>
              <a:t>, bro, </a:t>
            </a:r>
            <a:r>
              <a:rPr lang="en-GB" dirty="0" err="1"/>
              <a:t>bruh</a:t>
            </a:r>
            <a:endParaRPr lang="en-GB" dirty="0"/>
          </a:p>
        </p:txBody>
      </p:sp>
      <p:sp>
        <p:nvSpPr>
          <p:cNvPr id="4" name="Slide Number Placeholder 3"/>
          <p:cNvSpPr>
            <a:spLocks noGrp="1"/>
          </p:cNvSpPr>
          <p:nvPr>
            <p:ph type="sldNum" sz="quarter" idx="5"/>
          </p:nvPr>
        </p:nvSpPr>
        <p:spPr/>
        <p:txBody>
          <a:bodyPr/>
          <a:lstStyle/>
          <a:p>
            <a:fld id="{38C82D9C-3BA0-4341-A111-7F297AB7D2FD}" type="slidenum">
              <a:rPr lang="en-GB" smtClean="0"/>
              <a:t>20</a:t>
            </a:fld>
            <a:endParaRPr lang="en-GB"/>
          </a:p>
        </p:txBody>
      </p:sp>
    </p:spTree>
    <p:extLst>
      <p:ext uri="{BB962C8B-B14F-4D97-AF65-F5344CB8AC3E}">
        <p14:creationId xmlns:p14="http://schemas.microsoft.com/office/powerpoint/2010/main" val="3723507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F01D1-1DE2-F462-8E6F-CE56A7FDF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39739-796B-3F95-8B57-8D44F8D39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0913E-50E7-6EAD-7F5B-0C96D05363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59C5A2-1167-BAB7-3435-6540F7FD911C}"/>
              </a:ext>
            </a:extLst>
          </p:cNvPr>
          <p:cNvSpPr>
            <a:spLocks noGrp="1"/>
          </p:cNvSpPr>
          <p:nvPr>
            <p:ph type="sldNum" sz="quarter" idx="5"/>
          </p:nvPr>
        </p:nvSpPr>
        <p:spPr/>
        <p:txBody>
          <a:bodyPr/>
          <a:lstStyle/>
          <a:p>
            <a:fld id="{38C82D9C-3BA0-4341-A111-7F297AB7D2FD}" type="slidenum">
              <a:rPr lang="en-GB" smtClean="0"/>
              <a:t>21</a:t>
            </a:fld>
            <a:endParaRPr lang="en-GB"/>
          </a:p>
        </p:txBody>
      </p:sp>
    </p:spTree>
    <p:extLst>
      <p:ext uri="{BB962C8B-B14F-4D97-AF65-F5344CB8AC3E}">
        <p14:creationId xmlns:p14="http://schemas.microsoft.com/office/powerpoint/2010/main" val="892271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English weird?</a:t>
            </a:r>
          </a:p>
          <a:p>
            <a:endParaRPr lang="en-GB" dirty="0"/>
          </a:p>
          <a:p>
            <a:r>
              <a:rPr lang="en-GB" dirty="0"/>
              <a:t>It is a mongrel language, made up of Germanic, French, Latin and other influences – this is why English is so great at absorbing words from other languages – it is a process that’s been going on for 1,500 years</a:t>
            </a:r>
          </a:p>
          <a:p>
            <a:endParaRPr lang="en-GB" dirty="0"/>
          </a:p>
          <a:p>
            <a:endParaRPr lang="en-GB" dirty="0"/>
          </a:p>
        </p:txBody>
      </p:sp>
      <p:sp>
        <p:nvSpPr>
          <p:cNvPr id="4" name="Slide Number Placeholder 3"/>
          <p:cNvSpPr>
            <a:spLocks noGrp="1"/>
          </p:cNvSpPr>
          <p:nvPr>
            <p:ph type="sldNum" sz="quarter" idx="5"/>
          </p:nvPr>
        </p:nvSpPr>
        <p:spPr/>
        <p:txBody>
          <a:bodyPr/>
          <a:lstStyle/>
          <a:p>
            <a:fld id="{38C82D9C-3BA0-4341-A111-7F297AB7D2FD}" type="slidenum">
              <a:rPr lang="en-GB" smtClean="0"/>
              <a:t>22</a:t>
            </a:fld>
            <a:endParaRPr lang="en-GB"/>
          </a:p>
        </p:txBody>
      </p:sp>
    </p:spTree>
    <p:extLst>
      <p:ext uri="{BB962C8B-B14F-4D97-AF65-F5344CB8AC3E}">
        <p14:creationId xmlns:p14="http://schemas.microsoft.com/office/powerpoint/2010/main" val="257925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Tonight’s talk is divided into 5 parts</a:t>
            </a:r>
          </a:p>
          <a:p>
            <a:endParaRPr lang="en-GB" dirty="0"/>
          </a:p>
          <a:p>
            <a:r>
              <a:rPr lang="en-GB" dirty="0"/>
              <a:t>Firstly, a general overview of the English language. Then we get into the historical part. </a:t>
            </a:r>
          </a:p>
          <a:p>
            <a:endParaRPr lang="en-GB" dirty="0"/>
          </a:p>
          <a:p>
            <a:r>
              <a:rPr lang="en-GB" dirty="0"/>
              <a:t>The history of English is divided into 3 parts called Old English, which starts with the Anglo-Saxons, then the influence of the Normans which gave us Middle English and then a look at Warwickshire’s most famous son, William Shakespeare and the start of the Modern English period.</a:t>
            </a:r>
          </a:p>
          <a:p>
            <a:endParaRPr lang="en-GB" dirty="0"/>
          </a:p>
          <a:p>
            <a:r>
              <a:rPr lang="en-GB" dirty="0"/>
              <a:t>It might surprise you to learn that Shakespeare wrote in Modern English if, like me, you struggled to understand Shakespeare at school. The reasons why people find Shakespeare difficult is not down to vocabulary and grammar but for other reasons which become apparent later.</a:t>
            </a:r>
          </a:p>
          <a:p>
            <a:endParaRPr lang="en-GB" dirty="0"/>
          </a:p>
          <a:p>
            <a:r>
              <a:rPr lang="en-GB" dirty="0"/>
              <a:t>And then to finish, we’ll look at some of the factors shaping present-day English and perhaps speculate on how things might develop in future.</a:t>
            </a:r>
          </a:p>
          <a:p>
            <a:endParaRPr lang="en-GB" dirty="0"/>
          </a:p>
          <a:p>
            <a:r>
              <a:rPr lang="en-GB" dirty="0"/>
              <a:t>I hope to cover the first three parts before we take a break for refreshments and then cover the other two parts in the second half.</a:t>
            </a:r>
          </a:p>
        </p:txBody>
      </p:sp>
      <p:sp>
        <p:nvSpPr>
          <p:cNvPr id="4" name="Slide Number Placeholder 3"/>
          <p:cNvSpPr>
            <a:spLocks noGrp="1"/>
          </p:cNvSpPr>
          <p:nvPr>
            <p:ph type="sldNum" sz="quarter" idx="5"/>
          </p:nvPr>
        </p:nvSpPr>
        <p:spPr/>
        <p:txBody>
          <a:bodyPr/>
          <a:lstStyle/>
          <a:p>
            <a:fld id="{38C82D9C-3BA0-4341-A111-7F297AB7D2FD}" type="slidenum">
              <a:rPr lang="en-GB" smtClean="0"/>
              <a:t>3</a:t>
            </a:fld>
            <a:endParaRPr lang="en-GB"/>
          </a:p>
        </p:txBody>
      </p:sp>
    </p:spTree>
    <p:extLst>
      <p:ext uri="{BB962C8B-B14F-4D97-AF65-F5344CB8AC3E}">
        <p14:creationId xmlns:p14="http://schemas.microsoft.com/office/powerpoint/2010/main" val="243853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B6629-A47A-340D-BB21-57410619E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5109F-8B08-A497-975A-704D5129E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6C68-D5D8-F2AE-E413-9894FAABF749}"/>
              </a:ext>
            </a:extLst>
          </p:cNvPr>
          <p:cNvSpPr>
            <a:spLocks noGrp="1"/>
          </p:cNvSpPr>
          <p:nvPr>
            <p:ph type="body" idx="1"/>
          </p:nvPr>
        </p:nvSpPr>
        <p:spPr/>
        <p:txBody>
          <a:bodyPr/>
          <a:lstStyle/>
          <a:p>
            <a:r>
              <a:rPr lang="en-GB" dirty="0"/>
              <a:t>Not the most popular native language (Mandarin Chinese) but by far the most popular language amongst people who speak English as a 2</a:t>
            </a:r>
            <a:r>
              <a:rPr lang="en-GB" baseline="30000" dirty="0"/>
              <a:t>nd</a:t>
            </a:r>
            <a:r>
              <a:rPr lang="en-GB" dirty="0"/>
              <a:t>/3</a:t>
            </a:r>
            <a:r>
              <a:rPr lang="en-GB" baseline="30000" dirty="0"/>
              <a:t>rd</a:t>
            </a:r>
            <a:r>
              <a:rPr lang="en-GB" dirty="0"/>
              <a:t> language – roughly 20% of the world’s population.</a:t>
            </a:r>
          </a:p>
          <a:p>
            <a:endParaRPr lang="en-GB" dirty="0"/>
          </a:p>
        </p:txBody>
      </p:sp>
      <p:sp>
        <p:nvSpPr>
          <p:cNvPr id="4" name="Slide Number Placeholder 3">
            <a:extLst>
              <a:ext uri="{FF2B5EF4-FFF2-40B4-BE49-F238E27FC236}">
                <a16:creationId xmlns:a16="http://schemas.microsoft.com/office/drawing/2014/main" id="{B33800EE-720E-2A32-F3D4-62BB5270CC2F}"/>
              </a:ext>
            </a:extLst>
          </p:cNvPr>
          <p:cNvSpPr>
            <a:spLocks noGrp="1"/>
          </p:cNvSpPr>
          <p:nvPr>
            <p:ph type="sldNum" sz="quarter" idx="5"/>
          </p:nvPr>
        </p:nvSpPr>
        <p:spPr/>
        <p:txBody>
          <a:bodyPr/>
          <a:lstStyle/>
          <a:p>
            <a:fld id="{38C82D9C-3BA0-4341-A111-7F297AB7D2FD}" type="slidenum">
              <a:rPr lang="en-GB" smtClean="0"/>
              <a:t>4</a:t>
            </a:fld>
            <a:endParaRPr lang="en-GB"/>
          </a:p>
        </p:txBody>
      </p:sp>
    </p:spTree>
    <p:extLst>
      <p:ext uri="{BB962C8B-B14F-4D97-AF65-F5344CB8AC3E}">
        <p14:creationId xmlns:p14="http://schemas.microsoft.com/office/powerpoint/2010/main" val="258309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3F118-C5FA-6850-53C6-C797F77D3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B2B70-C551-BD8D-6B75-FA4A3BF4C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4A7E7-CB0B-39C4-4C1B-63734DA3D255}"/>
              </a:ext>
            </a:extLst>
          </p:cNvPr>
          <p:cNvSpPr>
            <a:spLocks noGrp="1"/>
          </p:cNvSpPr>
          <p:nvPr>
            <p:ph type="body" idx="1"/>
          </p:nvPr>
        </p:nvSpPr>
        <p:spPr/>
        <p:txBody>
          <a:bodyPr/>
          <a:lstStyle/>
          <a:p>
            <a:r>
              <a:rPr lang="en-GB" dirty="0"/>
              <a:t>Eurasian Steppes – large areas of open grassland (like prairies in America)</a:t>
            </a:r>
          </a:p>
          <a:p>
            <a:r>
              <a:rPr lang="en-GB" dirty="0"/>
              <a:t>As they grew &amp; expanded, they spread out and settled in different areas</a:t>
            </a:r>
          </a:p>
          <a:p>
            <a:endParaRPr lang="en-GB" dirty="0"/>
          </a:p>
        </p:txBody>
      </p:sp>
      <p:sp>
        <p:nvSpPr>
          <p:cNvPr id="4" name="Slide Number Placeholder 3">
            <a:extLst>
              <a:ext uri="{FF2B5EF4-FFF2-40B4-BE49-F238E27FC236}">
                <a16:creationId xmlns:a16="http://schemas.microsoft.com/office/drawing/2014/main" id="{F6CCEBB4-8398-CEAE-8806-3967FA84E997}"/>
              </a:ext>
            </a:extLst>
          </p:cNvPr>
          <p:cNvSpPr>
            <a:spLocks noGrp="1"/>
          </p:cNvSpPr>
          <p:nvPr>
            <p:ph type="sldNum" sz="quarter" idx="5"/>
          </p:nvPr>
        </p:nvSpPr>
        <p:spPr/>
        <p:txBody>
          <a:bodyPr/>
          <a:lstStyle/>
          <a:p>
            <a:fld id="{38C82D9C-3BA0-4341-A111-7F297AB7D2FD}" type="slidenum">
              <a:rPr lang="en-GB" smtClean="0"/>
              <a:t>5</a:t>
            </a:fld>
            <a:endParaRPr lang="en-GB"/>
          </a:p>
        </p:txBody>
      </p:sp>
    </p:spTree>
    <p:extLst>
      <p:ext uri="{BB962C8B-B14F-4D97-AF65-F5344CB8AC3E}">
        <p14:creationId xmlns:p14="http://schemas.microsoft.com/office/powerpoint/2010/main" val="124879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B1A7-20B7-D74A-392B-F6C0316FA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9DD16-716C-8B28-A0FD-40B3D1499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CCCC8-A1D5-8F12-894F-E898FA5785C2}"/>
              </a:ext>
            </a:extLst>
          </p:cNvPr>
          <p:cNvSpPr>
            <a:spLocks noGrp="1"/>
          </p:cNvSpPr>
          <p:nvPr>
            <p:ph type="body" idx="1"/>
          </p:nvPr>
        </p:nvSpPr>
        <p:spPr/>
        <p:txBody>
          <a:bodyPr/>
          <a:lstStyle/>
          <a:p>
            <a:r>
              <a:rPr lang="en-GB" dirty="0"/>
              <a:t>Eurasian Steppes – large areas of open grassland (like prairies in America)</a:t>
            </a:r>
          </a:p>
          <a:p>
            <a:r>
              <a:rPr lang="en-GB" dirty="0"/>
              <a:t>As they grew &amp; expanded, they spread out and settled in different areas</a:t>
            </a:r>
          </a:p>
          <a:p>
            <a:endParaRPr lang="en-GB" dirty="0"/>
          </a:p>
        </p:txBody>
      </p:sp>
      <p:sp>
        <p:nvSpPr>
          <p:cNvPr id="4" name="Slide Number Placeholder 3">
            <a:extLst>
              <a:ext uri="{FF2B5EF4-FFF2-40B4-BE49-F238E27FC236}">
                <a16:creationId xmlns:a16="http://schemas.microsoft.com/office/drawing/2014/main" id="{F98C9DF7-215F-9FA3-A6F7-89DDABD6EC1B}"/>
              </a:ext>
            </a:extLst>
          </p:cNvPr>
          <p:cNvSpPr>
            <a:spLocks noGrp="1"/>
          </p:cNvSpPr>
          <p:nvPr>
            <p:ph type="sldNum" sz="quarter" idx="5"/>
          </p:nvPr>
        </p:nvSpPr>
        <p:spPr/>
        <p:txBody>
          <a:bodyPr/>
          <a:lstStyle/>
          <a:p>
            <a:fld id="{38C82D9C-3BA0-4341-A111-7F297AB7D2FD}" type="slidenum">
              <a:rPr lang="en-GB" smtClean="0"/>
              <a:t>6</a:t>
            </a:fld>
            <a:endParaRPr lang="en-GB"/>
          </a:p>
        </p:txBody>
      </p:sp>
    </p:spTree>
    <p:extLst>
      <p:ext uri="{BB962C8B-B14F-4D97-AF65-F5344CB8AC3E}">
        <p14:creationId xmlns:p14="http://schemas.microsoft.com/office/powerpoint/2010/main" val="72029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DBAD-64C8-302B-44EF-146F64587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74AC9-CB78-8185-5E6F-5787894D8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A5367-3002-AA89-C091-BD6CAD603FAE}"/>
              </a:ext>
            </a:extLst>
          </p:cNvPr>
          <p:cNvSpPr>
            <a:spLocks noGrp="1"/>
          </p:cNvSpPr>
          <p:nvPr>
            <p:ph type="body" idx="1"/>
          </p:nvPr>
        </p:nvSpPr>
        <p:spPr/>
        <p:txBody>
          <a:bodyPr/>
          <a:lstStyle/>
          <a:p>
            <a:r>
              <a:rPr lang="en-GB" dirty="0"/>
              <a:t>Linguists have good evidence to suggest that almost all the languages of Europe and those of the Indian sub-continent, are all descended from one language that was spoken about 6000 years ago.</a:t>
            </a:r>
          </a:p>
          <a:p>
            <a:endParaRPr lang="en-GB" dirty="0"/>
          </a:p>
          <a:p>
            <a:r>
              <a:rPr lang="en-GB" dirty="0"/>
              <a:t>These are not the only languages descended from proto-</a:t>
            </a:r>
            <a:r>
              <a:rPr lang="en-GB" dirty="0" err="1"/>
              <a:t>indo-European</a:t>
            </a:r>
            <a:r>
              <a:rPr lang="en-GB" dirty="0"/>
              <a:t> – over 400 but the majority no longer exist</a:t>
            </a:r>
          </a:p>
          <a:p>
            <a:endParaRPr lang="en-GB" dirty="0"/>
          </a:p>
        </p:txBody>
      </p:sp>
      <p:sp>
        <p:nvSpPr>
          <p:cNvPr id="4" name="Slide Number Placeholder 3">
            <a:extLst>
              <a:ext uri="{FF2B5EF4-FFF2-40B4-BE49-F238E27FC236}">
                <a16:creationId xmlns:a16="http://schemas.microsoft.com/office/drawing/2014/main" id="{171879CB-4761-7189-1858-DE513F061E5D}"/>
              </a:ext>
            </a:extLst>
          </p:cNvPr>
          <p:cNvSpPr>
            <a:spLocks noGrp="1"/>
          </p:cNvSpPr>
          <p:nvPr>
            <p:ph type="sldNum" sz="quarter" idx="5"/>
          </p:nvPr>
        </p:nvSpPr>
        <p:spPr/>
        <p:txBody>
          <a:bodyPr/>
          <a:lstStyle/>
          <a:p>
            <a:fld id="{38C82D9C-3BA0-4341-A111-7F297AB7D2FD}" type="slidenum">
              <a:rPr lang="en-GB" smtClean="0"/>
              <a:t>7</a:t>
            </a:fld>
            <a:endParaRPr lang="en-GB"/>
          </a:p>
        </p:txBody>
      </p:sp>
    </p:spTree>
    <p:extLst>
      <p:ext uri="{BB962C8B-B14F-4D97-AF65-F5344CB8AC3E}">
        <p14:creationId xmlns:p14="http://schemas.microsoft.com/office/powerpoint/2010/main" val="252926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Anglo-Saxon era marks the first significant period in the development of the English language, with Old English being the earliest form of the language. </a:t>
            </a:r>
          </a:p>
          <a:p>
            <a:endParaRPr lang="en-GB" dirty="0"/>
          </a:p>
          <a:p>
            <a:r>
              <a:rPr lang="en-GB" dirty="0"/>
              <a:t>Britons arrived during the Iron Age (1000BC) and survived the Roman invasions. The Romans didn’t leave much a mark on our language – Latin came later. Left us with roads and place names, including our own Alcester.</a:t>
            </a:r>
          </a:p>
          <a:p>
            <a:endParaRPr lang="en-GB" dirty="0"/>
          </a:p>
          <a:p>
            <a:r>
              <a:rPr lang="en-GB" dirty="0"/>
              <a:t>Anglo Saxons made of not 2 but 3 groups – Angles, Saxons from northern Germany, and the Jutes from Denmark - Jutland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get the name of our country England from the Angles – literally Angle-land.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language comes from the Saxon dialect – and in fact, the Scottish word Sassenach (and </a:t>
            </a:r>
            <a:r>
              <a:rPr lang="en-GB" dirty="0" err="1"/>
              <a:t>Saesneg</a:t>
            </a:r>
            <a:r>
              <a:rPr lang="en-GB" dirty="0"/>
              <a:t> in Welsh) meaning an English person translates as “Saxon-person”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I talk about the Saxons bringing us their Germanic language, I’m not talking about modern German. Rather, Old English and German are both descended from an earlier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Anglo Saxons pushed the Celts to the fringes, those Britons who weren’t subjugated into Anglo Saxon society, some of those made their way to northern France (Brittany / Breton)</a:t>
            </a:r>
          </a:p>
          <a:p>
            <a:endParaRPr lang="en-GB" dirty="0"/>
          </a:p>
          <a:p>
            <a:endParaRPr lang="en-GB" dirty="0"/>
          </a:p>
        </p:txBody>
      </p:sp>
      <p:sp>
        <p:nvSpPr>
          <p:cNvPr id="4" name="Slide Number Placeholder 3"/>
          <p:cNvSpPr>
            <a:spLocks noGrp="1"/>
          </p:cNvSpPr>
          <p:nvPr>
            <p:ph type="sldNum" sz="quarter" idx="5"/>
          </p:nvPr>
        </p:nvSpPr>
        <p:spPr/>
        <p:txBody>
          <a:bodyPr/>
          <a:lstStyle/>
          <a:p>
            <a:fld id="{38C82D9C-3BA0-4341-A111-7F297AB7D2FD}" type="slidenum">
              <a:rPr lang="en-GB" smtClean="0"/>
              <a:t>8</a:t>
            </a:fld>
            <a:endParaRPr lang="en-GB"/>
          </a:p>
        </p:txBody>
      </p:sp>
    </p:spTree>
    <p:extLst>
      <p:ext uri="{BB962C8B-B14F-4D97-AF65-F5344CB8AC3E}">
        <p14:creationId xmlns:p14="http://schemas.microsoft.com/office/powerpoint/2010/main" val="97981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85BC-C403-70D1-BE29-CBA6D6AB8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17845-F14F-8537-0A47-2510F35F4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182F9-9F2B-A096-E87A-D4677C952952}"/>
              </a:ext>
            </a:extLst>
          </p:cNvPr>
          <p:cNvSpPr>
            <a:spLocks noGrp="1"/>
          </p:cNvSpPr>
          <p:nvPr>
            <p:ph type="body" idx="1"/>
          </p:nvPr>
        </p:nvSpPr>
        <p:spPr/>
        <p:txBody>
          <a:bodyPr/>
          <a:lstStyle/>
          <a:p>
            <a:r>
              <a:rPr lang="en-GB" dirty="0"/>
              <a:t>Old English was much more complicated compared to modern English</a:t>
            </a:r>
          </a:p>
          <a:p>
            <a:endParaRPr lang="en-GB" dirty="0"/>
          </a:p>
          <a:p>
            <a:r>
              <a:rPr lang="en-GB" dirty="0"/>
              <a:t>Our commonest words</a:t>
            </a:r>
          </a:p>
          <a:p>
            <a:r>
              <a:rPr lang="en-GB" dirty="0"/>
              <a:t> - Family relationships</a:t>
            </a:r>
          </a:p>
          <a:p>
            <a:r>
              <a:rPr lang="en-GB" dirty="0"/>
              <a:t> - Body parts</a:t>
            </a:r>
          </a:p>
          <a:p>
            <a:r>
              <a:rPr lang="en-GB" dirty="0"/>
              <a:t> - Plants &amp; animals</a:t>
            </a:r>
          </a:p>
          <a:p>
            <a:r>
              <a:rPr lang="en-GB" dirty="0"/>
              <a:t> - Common verbs like to be / go / have</a:t>
            </a:r>
          </a:p>
        </p:txBody>
      </p:sp>
      <p:sp>
        <p:nvSpPr>
          <p:cNvPr id="4" name="Slide Number Placeholder 3">
            <a:extLst>
              <a:ext uri="{FF2B5EF4-FFF2-40B4-BE49-F238E27FC236}">
                <a16:creationId xmlns:a16="http://schemas.microsoft.com/office/drawing/2014/main" id="{C6D4144F-2F6B-F72B-273C-92D69345A365}"/>
              </a:ext>
            </a:extLst>
          </p:cNvPr>
          <p:cNvSpPr>
            <a:spLocks noGrp="1"/>
          </p:cNvSpPr>
          <p:nvPr>
            <p:ph type="sldNum" sz="quarter" idx="5"/>
          </p:nvPr>
        </p:nvSpPr>
        <p:spPr/>
        <p:txBody>
          <a:bodyPr/>
          <a:lstStyle/>
          <a:p>
            <a:fld id="{38C82D9C-3BA0-4341-A111-7F297AB7D2FD}" type="slidenum">
              <a:rPr lang="en-GB" smtClean="0"/>
              <a:t>9</a:t>
            </a:fld>
            <a:endParaRPr lang="en-GB"/>
          </a:p>
        </p:txBody>
      </p:sp>
    </p:spTree>
    <p:extLst>
      <p:ext uri="{BB962C8B-B14F-4D97-AF65-F5344CB8AC3E}">
        <p14:creationId xmlns:p14="http://schemas.microsoft.com/office/powerpoint/2010/main" val="424065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91A759-BFF8-4B5B-9ECE-D93AC303B331}" type="datetime1">
              <a:rPr lang="en-US" smtClean="0"/>
              <a:t>1/23/2025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65191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FDF398-5DA3-4937-BE3F-7CA1B9158252}" type="datetime1">
              <a:rPr lang="en-US" smtClean="0"/>
              <a:t>1/23/2025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0594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91ED9-F929-4A92-90F9-3C9C84ABBE83}" type="datetime1">
              <a:rPr lang="en-US" smtClean="0"/>
              <a:t>1/23/2025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50453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AB316-A2E6-49F2-825C-64AA951E4184}" type="datetime1">
              <a:rPr lang="en-US" smtClean="0"/>
              <a:t>1/23/2025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73004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9748B-ADD6-4C5A-8C2A-A39721276E74}" type="datetime1">
              <a:rPr lang="en-US" smtClean="0"/>
              <a:t>1/23/2025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69587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1FB0F-3C5C-4949-B933-9C7E511ED094}" type="datetime1">
              <a:rPr lang="en-US" smtClean="0"/>
              <a:t>1/23/2025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8947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01D58-E949-4BCB-829A-BBF80E38D59C}" type="datetime1">
              <a:rPr lang="en-US" smtClean="0"/>
              <a:t>1/23/2025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13558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0A846-0DA4-4D92-9BF1-DE8C52C1F4DF}" type="datetime1">
              <a:rPr lang="en-US" smtClean="0"/>
              <a:t>1/23/2025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71394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12331-4A9C-472F-A7FA-968157338839}" type="datetime1">
              <a:rPr lang="en-US" smtClean="0"/>
              <a:t>1/23/2025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57554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197F3D-ED52-43FD-A26D-318B71534485}" type="datetime1">
              <a:rPr lang="en-US" smtClean="0"/>
              <a:t>1/23/2025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5885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291FA4-6264-4BB8-B3B5-77711EED2D82}" type="datetime1">
              <a:rPr lang="en-US" smtClean="0"/>
              <a:t>1/23/2025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62056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6A1D9-D323-4F4E-8655-25E2D32CE742}" type="datetime1">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F98CC-160E-494C-8C3C-8CDC5FA257DE}" type="slidenum">
              <a:rPr lang="en-US" smtClean="0"/>
              <a:pPr/>
              <a:t>‹#›</a:t>
            </a:fld>
            <a:endParaRPr lang="en-US" dirty="0"/>
          </a:p>
        </p:txBody>
      </p:sp>
    </p:spTree>
    <p:extLst>
      <p:ext uri="{BB962C8B-B14F-4D97-AF65-F5344CB8AC3E}">
        <p14:creationId xmlns:p14="http://schemas.microsoft.com/office/powerpoint/2010/main" val="1915640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Young boy child school learn language idea speech bubble isolated">
            <a:extLst>
              <a:ext uri="{FF2B5EF4-FFF2-40B4-BE49-F238E27FC236}">
                <a16:creationId xmlns:a16="http://schemas.microsoft.com/office/drawing/2014/main" id="{EE8B9BE6-51D9-498D-A061-9A6618DFE0E1}"/>
              </a:ext>
            </a:extLst>
          </p:cNvPr>
          <p:cNvPicPr>
            <a:picLocks noChangeAspect="1"/>
          </p:cNvPicPr>
          <p:nvPr/>
        </p:nvPicPr>
        <p:blipFill>
          <a:blip r:embed="rId3"/>
          <a:srcRect l="16955" r="19207" b="1"/>
          <a:stretch/>
        </p:blipFill>
        <p:spPr>
          <a:xfrm>
            <a:off x="6870806" y="508090"/>
            <a:ext cx="4969099" cy="5837913"/>
          </a:xfrm>
          <a:prstGeom prst="rect">
            <a:avLst/>
          </a:prstGeom>
        </p:spPr>
      </p:pic>
      <p:sp>
        <p:nvSpPr>
          <p:cNvPr id="2" name="Title 1">
            <a:extLst>
              <a:ext uri="{FF2B5EF4-FFF2-40B4-BE49-F238E27FC236}">
                <a16:creationId xmlns:a16="http://schemas.microsoft.com/office/drawing/2014/main" id="{7A9E5B00-EE50-5283-CAA0-9C6FEF1FA885}"/>
              </a:ext>
            </a:extLst>
          </p:cNvPr>
          <p:cNvSpPr>
            <a:spLocks noGrp="1"/>
          </p:cNvSpPr>
          <p:nvPr>
            <p:ph type="ctrTitle"/>
          </p:nvPr>
        </p:nvSpPr>
        <p:spPr>
          <a:xfrm>
            <a:off x="517869" y="978407"/>
            <a:ext cx="6739274" cy="3977640"/>
          </a:xfrm>
        </p:spPr>
        <p:txBody>
          <a:bodyPr anchor="t">
            <a:normAutofit/>
          </a:bodyPr>
          <a:lstStyle/>
          <a:p>
            <a:pPr algn="l">
              <a:lnSpc>
                <a:spcPct val="90000"/>
              </a:lnSpc>
            </a:pPr>
            <a:r>
              <a:rPr lang="en-GB" sz="5400" b="1"/>
              <a:t>Dough, Cough, Rough: </a:t>
            </a:r>
            <a:br>
              <a:rPr lang="en-GB" sz="5400"/>
            </a:br>
            <a:r>
              <a:rPr lang="en-GB" sz="5400"/>
              <a:t>How English Got </a:t>
            </a:r>
            <a:r>
              <a:rPr lang="en-GB" sz="5400" i="1"/>
              <a:t>Weird</a:t>
            </a:r>
            <a:endParaRPr lang="en-GB" sz="5400" i="1" dirty="0"/>
          </a:p>
        </p:txBody>
      </p:sp>
      <p:sp>
        <p:nvSpPr>
          <p:cNvPr id="3" name="Subtitle 2">
            <a:extLst>
              <a:ext uri="{FF2B5EF4-FFF2-40B4-BE49-F238E27FC236}">
                <a16:creationId xmlns:a16="http://schemas.microsoft.com/office/drawing/2014/main" id="{52FC8552-336E-F74E-4A55-D053E8653A41}"/>
              </a:ext>
            </a:extLst>
          </p:cNvPr>
          <p:cNvSpPr>
            <a:spLocks noGrp="1"/>
          </p:cNvSpPr>
          <p:nvPr>
            <p:ph type="subTitle" idx="1"/>
          </p:nvPr>
        </p:nvSpPr>
        <p:spPr>
          <a:xfrm>
            <a:off x="546898" y="3156924"/>
            <a:ext cx="5781330" cy="1316736"/>
          </a:xfrm>
        </p:spPr>
        <p:txBody>
          <a:bodyPr anchor="ctr">
            <a:normAutofit/>
          </a:bodyPr>
          <a:lstStyle/>
          <a:p>
            <a:pPr algn="l"/>
            <a:r>
              <a:rPr lang="en-GB" sz="3200"/>
              <a:t>The History and Evolution of the English Language</a:t>
            </a:r>
            <a:endParaRPr lang="en-GB" sz="3200" dirty="0"/>
          </a:p>
        </p:txBody>
      </p:sp>
    </p:spTree>
    <p:extLst>
      <p:ext uri="{BB962C8B-B14F-4D97-AF65-F5344CB8AC3E}">
        <p14:creationId xmlns:p14="http://schemas.microsoft.com/office/powerpoint/2010/main" val="38090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D2361B-0CA9-1CEA-679A-C6183875F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62667D-609D-0BD7-82EE-D03E9CB9D997}"/>
              </a:ext>
            </a:extLst>
          </p:cNvPr>
          <p:cNvSpPr>
            <a:spLocks noGrp="1"/>
          </p:cNvSpPr>
          <p:nvPr>
            <p:ph type="title"/>
          </p:nvPr>
        </p:nvSpPr>
        <p:spPr>
          <a:xfrm>
            <a:off x="4325258" y="555246"/>
            <a:ext cx="7594698" cy="867154"/>
          </a:xfrm>
        </p:spPr>
        <p:txBody>
          <a:bodyPr vert="horz" lIns="91440" tIns="45720" rIns="91440" bIns="45720" rtlCol="0" anchor="t">
            <a:normAutofit/>
          </a:bodyPr>
          <a:lstStyle/>
          <a:p>
            <a:r>
              <a:rPr lang="en-US" sz="4400" dirty="0"/>
              <a:t>Earliest Example of Old English</a:t>
            </a:r>
          </a:p>
        </p:txBody>
      </p:sp>
      <p:sp>
        <p:nvSpPr>
          <p:cNvPr id="4" name="Content Placeholder 3">
            <a:extLst>
              <a:ext uri="{FF2B5EF4-FFF2-40B4-BE49-F238E27FC236}">
                <a16:creationId xmlns:a16="http://schemas.microsoft.com/office/drawing/2014/main" id="{55605900-5BF5-25C1-C616-C5E79B784E4C}"/>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97829" y="1524001"/>
            <a:ext cx="7273256" cy="4978400"/>
          </a:xfrm>
        </p:spPr>
        <p:txBody>
          <a:bodyPr>
            <a:noAutofit/>
          </a:bodyPr>
          <a:lstStyle/>
          <a:p>
            <a:pPr marL="0" indent="0">
              <a:spcBef>
                <a:spcPts val="2500"/>
              </a:spcBef>
              <a:buNone/>
            </a:pPr>
            <a:r>
              <a:rPr lang="en-GB" sz="2400" b="1" dirty="0"/>
              <a:t>Beowulf</a:t>
            </a:r>
            <a:r>
              <a:rPr lang="en-GB" sz="2400" dirty="0"/>
              <a:t> – an epic poem dating from 8</a:t>
            </a:r>
            <a:r>
              <a:rPr lang="en-GB" sz="2400" baseline="30000" dirty="0"/>
              <a:t>th</a:t>
            </a:r>
            <a:r>
              <a:rPr lang="en-GB" sz="2400" dirty="0"/>
              <a:t> century but based on events in 6</a:t>
            </a:r>
            <a:r>
              <a:rPr lang="en-GB" sz="2400" baseline="30000" dirty="0"/>
              <a:t>th</a:t>
            </a:r>
            <a:r>
              <a:rPr lang="en-GB" sz="2400" dirty="0"/>
              <a:t> century Scandinavia</a:t>
            </a:r>
          </a:p>
          <a:p>
            <a:pPr>
              <a:spcBef>
                <a:spcPts val="0"/>
              </a:spcBef>
            </a:pPr>
            <a:endParaRPr lang="en-GB" sz="2400" dirty="0"/>
          </a:p>
          <a:p>
            <a:pPr marL="0" indent="0">
              <a:spcBef>
                <a:spcPts val="0"/>
              </a:spcBef>
              <a:buNone/>
            </a:pPr>
            <a:r>
              <a:rPr lang="en-GB" sz="2400" dirty="0" err="1"/>
              <a:t>Hwæt</a:t>
            </a:r>
            <a:r>
              <a:rPr lang="en-GB" sz="2400" dirty="0"/>
              <a:t>! We Gar-Dena in gear-</a:t>
            </a:r>
            <a:r>
              <a:rPr lang="en-GB" sz="2400" dirty="0" err="1"/>
              <a:t>dagum</a:t>
            </a:r>
            <a:r>
              <a:rPr lang="en-GB" sz="2400" dirty="0"/>
              <a:t>, </a:t>
            </a:r>
          </a:p>
          <a:p>
            <a:pPr marL="0" indent="0">
              <a:spcBef>
                <a:spcPts val="0"/>
              </a:spcBef>
              <a:buNone/>
            </a:pPr>
            <a:r>
              <a:rPr lang="en-GB" sz="2400" dirty="0" err="1"/>
              <a:t>þeod-cyninga</a:t>
            </a:r>
            <a:r>
              <a:rPr lang="en-GB" sz="2400" dirty="0"/>
              <a:t> </a:t>
            </a:r>
            <a:r>
              <a:rPr lang="en-GB" sz="2400" dirty="0" err="1"/>
              <a:t>þrym</a:t>
            </a:r>
            <a:r>
              <a:rPr lang="en-GB" sz="2400" dirty="0"/>
              <a:t> </a:t>
            </a:r>
            <a:r>
              <a:rPr lang="en-GB" sz="2400" dirty="0" err="1"/>
              <a:t>gefrunon</a:t>
            </a:r>
            <a:r>
              <a:rPr lang="en-GB" sz="2400" dirty="0"/>
              <a:t>, </a:t>
            </a:r>
          </a:p>
          <a:p>
            <a:pPr marL="0" indent="0">
              <a:spcBef>
                <a:spcPts val="0"/>
              </a:spcBef>
              <a:buNone/>
            </a:pPr>
            <a:r>
              <a:rPr lang="en-GB" sz="2400" dirty="0"/>
              <a:t>hu </a:t>
            </a:r>
            <a:r>
              <a:rPr lang="en-GB" sz="2400" dirty="0" err="1"/>
              <a:t>ða</a:t>
            </a:r>
            <a:r>
              <a:rPr lang="en-GB" sz="2400" dirty="0"/>
              <a:t> </a:t>
            </a:r>
            <a:r>
              <a:rPr lang="en-GB" sz="2400" dirty="0" err="1"/>
              <a:t>æþelingas</a:t>
            </a:r>
            <a:r>
              <a:rPr lang="en-GB" sz="2400" dirty="0"/>
              <a:t> </a:t>
            </a:r>
            <a:r>
              <a:rPr lang="en-GB" sz="2400" dirty="0" err="1"/>
              <a:t>ellen</a:t>
            </a:r>
            <a:r>
              <a:rPr lang="en-GB" sz="2400" dirty="0"/>
              <a:t> </a:t>
            </a:r>
            <a:r>
              <a:rPr lang="en-GB" sz="2400" dirty="0" err="1"/>
              <a:t>fremedon</a:t>
            </a:r>
            <a:r>
              <a:rPr lang="en-GB" sz="2400" dirty="0"/>
              <a:t>.</a:t>
            </a:r>
          </a:p>
          <a:p>
            <a:pPr>
              <a:spcBef>
                <a:spcPts val="0"/>
              </a:spcBef>
            </a:pPr>
            <a:endParaRPr lang="en-GB" sz="2400" dirty="0"/>
          </a:p>
          <a:p>
            <a:pPr marL="0" indent="0">
              <a:spcBef>
                <a:spcPts val="0"/>
              </a:spcBef>
              <a:buNone/>
            </a:pPr>
            <a:r>
              <a:rPr lang="en-GB" sz="2400" i="1" dirty="0"/>
              <a:t>Listen! We the Spear-Danes in days of yore,</a:t>
            </a:r>
          </a:p>
          <a:p>
            <a:pPr marL="0" indent="0">
              <a:spcBef>
                <a:spcPts val="0"/>
              </a:spcBef>
              <a:buNone/>
            </a:pPr>
            <a:r>
              <a:rPr lang="en-GB" sz="2400" i="1" dirty="0"/>
              <a:t>Of the clan-kings, glory-heard,</a:t>
            </a:r>
          </a:p>
          <a:p>
            <a:pPr marL="0" indent="0">
              <a:spcBef>
                <a:spcPts val="0"/>
              </a:spcBef>
              <a:buNone/>
            </a:pPr>
            <a:r>
              <a:rPr lang="en-GB" sz="2400" i="1" dirty="0"/>
              <a:t>How those princes valour performed.</a:t>
            </a:r>
          </a:p>
          <a:p>
            <a:pPr marL="0" indent="0">
              <a:spcBef>
                <a:spcPts val="0"/>
              </a:spcBef>
              <a:buNone/>
            </a:pPr>
            <a:endParaRPr lang="en-GB" sz="2400" i="1" dirty="0"/>
          </a:p>
          <a:p>
            <a:pPr marL="0" indent="0">
              <a:spcBef>
                <a:spcPts val="0"/>
              </a:spcBef>
              <a:buNone/>
            </a:pPr>
            <a:r>
              <a:rPr lang="en-GB" sz="2400" i="1" dirty="0"/>
              <a:t>Listen! We have heard of the might of the kings of the Spear-Danes in days gone by, and how those princes performed great deeds of valour.</a:t>
            </a:r>
          </a:p>
          <a:p>
            <a:pPr marL="0" indent="0">
              <a:spcBef>
                <a:spcPts val="2500"/>
              </a:spcBef>
              <a:buNone/>
            </a:pPr>
            <a:endParaRPr lang="en-GB" sz="2400" dirty="0"/>
          </a:p>
          <a:p>
            <a:pPr marL="0" indent="0">
              <a:spcBef>
                <a:spcPts val="2500"/>
              </a:spcBef>
              <a:buNone/>
            </a:pPr>
            <a:endParaRPr lang="en-GB" sz="2400" dirty="0"/>
          </a:p>
        </p:txBody>
      </p:sp>
      <p:pic>
        <p:nvPicPr>
          <p:cNvPr id="1026" name="Picture 2" descr="Beowulf - Wikipedia">
            <a:extLst>
              <a:ext uri="{FF2B5EF4-FFF2-40B4-BE49-F238E27FC236}">
                <a16:creationId xmlns:a16="http://schemas.microsoft.com/office/drawing/2014/main" id="{88FC8E5F-EEE9-86BA-7C73-EE0D5F34D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56" y="391294"/>
            <a:ext cx="3650686" cy="614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450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0DA56E-71A7-F510-7917-5C1CB6D20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81E68-906C-8174-CF52-104F5772A896}"/>
              </a:ext>
            </a:extLst>
          </p:cNvPr>
          <p:cNvSpPr>
            <a:spLocks noGrp="1"/>
          </p:cNvSpPr>
          <p:nvPr>
            <p:ph type="title"/>
          </p:nvPr>
        </p:nvSpPr>
        <p:spPr>
          <a:xfrm>
            <a:off x="5468259" y="302342"/>
            <a:ext cx="6232310" cy="753035"/>
          </a:xfrm>
        </p:spPr>
        <p:txBody>
          <a:bodyPr vert="horz" lIns="91440" tIns="45720" rIns="91440" bIns="45720" rtlCol="0" anchor="t">
            <a:normAutofit/>
          </a:bodyPr>
          <a:lstStyle/>
          <a:p>
            <a:r>
              <a:rPr lang="en-US" sz="4400" dirty="0"/>
              <a:t>The Vikings (Danes)</a:t>
            </a:r>
          </a:p>
        </p:txBody>
      </p:sp>
      <p:sp>
        <p:nvSpPr>
          <p:cNvPr id="4" name="Content Placeholder 3">
            <a:extLst>
              <a:ext uri="{FF2B5EF4-FFF2-40B4-BE49-F238E27FC236}">
                <a16:creationId xmlns:a16="http://schemas.microsoft.com/office/drawing/2014/main" id="{EA553154-2397-3315-1C16-BA920986F587}"/>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4" y="1398494"/>
            <a:ext cx="6423711" cy="5200013"/>
          </a:xfrm>
        </p:spPr>
        <p:txBody>
          <a:bodyPr>
            <a:noAutofit/>
          </a:bodyPr>
          <a:lstStyle/>
          <a:p>
            <a:pPr marL="342900" indent="-342900">
              <a:spcBef>
                <a:spcPts val="1200"/>
              </a:spcBef>
              <a:buFont typeface="Arial" panose="020B0604020202020204" pitchFamily="34" charset="0"/>
              <a:buChar char="•"/>
            </a:pPr>
            <a:r>
              <a:rPr lang="en-GB" sz="2400" dirty="0"/>
              <a:t>Raided England several times in 8</a:t>
            </a:r>
            <a:r>
              <a:rPr lang="en-GB" sz="2400" baseline="30000" dirty="0"/>
              <a:t>th</a:t>
            </a:r>
            <a:r>
              <a:rPr lang="en-GB" sz="2400" dirty="0"/>
              <a:t> century</a:t>
            </a:r>
          </a:p>
          <a:p>
            <a:pPr marL="342900" indent="-342900">
              <a:spcBef>
                <a:spcPts val="1200"/>
              </a:spcBef>
              <a:buFont typeface="Arial" panose="020B0604020202020204" pitchFamily="34" charset="0"/>
              <a:buChar char="•"/>
            </a:pPr>
            <a:r>
              <a:rPr lang="en-GB" sz="2400" dirty="0"/>
              <a:t>Spoke Old Norse (North Germanic)</a:t>
            </a:r>
          </a:p>
          <a:p>
            <a:pPr marL="342900" indent="-342900">
              <a:spcBef>
                <a:spcPts val="1200"/>
              </a:spcBef>
              <a:buFont typeface="Arial" panose="020B0604020202020204" pitchFamily="34" charset="0"/>
              <a:buChar char="•"/>
            </a:pPr>
            <a:r>
              <a:rPr lang="en-GB" sz="2400" dirty="0"/>
              <a:t>Left us about 700-900 words and other grammatical changes, e.g. pronouns</a:t>
            </a:r>
          </a:p>
          <a:p>
            <a:pPr marL="617220" lvl="1" indent="-342900">
              <a:spcBef>
                <a:spcPts val="1200"/>
              </a:spcBef>
            </a:pPr>
            <a:r>
              <a:rPr lang="en-GB" sz="2200" dirty="0"/>
              <a:t>Days of the week</a:t>
            </a:r>
          </a:p>
          <a:p>
            <a:pPr marL="617220" lvl="1" indent="-342900">
              <a:spcBef>
                <a:spcPts val="1200"/>
              </a:spcBef>
            </a:pPr>
            <a:r>
              <a:rPr lang="en-GB" sz="2200" dirty="0"/>
              <a:t>Bairn, berserk, sky, club, ransack, scathe, husband (“house holder”), </a:t>
            </a:r>
          </a:p>
          <a:p>
            <a:pPr marL="342900" indent="-342900">
              <a:spcBef>
                <a:spcPts val="1200"/>
              </a:spcBef>
              <a:buFont typeface="Arial" panose="020B0604020202020204" pitchFamily="34" charset="0"/>
              <a:buChar char="•"/>
            </a:pPr>
            <a:r>
              <a:rPr lang="en-GB" sz="2400" dirty="0"/>
              <a:t>Place names: -by, -kirk, -</a:t>
            </a:r>
            <a:r>
              <a:rPr lang="en-GB" sz="2400" dirty="0" err="1"/>
              <a:t>thorpe</a:t>
            </a:r>
            <a:r>
              <a:rPr lang="en-GB" sz="2400" dirty="0"/>
              <a:t>, -dale, -holm</a:t>
            </a:r>
          </a:p>
          <a:p>
            <a:pPr marL="342900" indent="-342900">
              <a:spcBef>
                <a:spcPts val="1200"/>
              </a:spcBef>
              <a:buFont typeface="Arial" panose="020B0604020202020204" pitchFamily="34" charset="0"/>
              <a:buChar char="•"/>
            </a:pPr>
            <a:r>
              <a:rPr lang="en-GB" sz="2400" dirty="0"/>
              <a:t>Surnames: -son, -</a:t>
            </a:r>
            <a:r>
              <a:rPr lang="en-GB" sz="2400" dirty="0" err="1"/>
              <a:t>sen</a:t>
            </a:r>
            <a:endParaRPr lang="en-GB" sz="2400" dirty="0"/>
          </a:p>
          <a:p>
            <a:pPr marL="342900" indent="-342900">
              <a:spcBef>
                <a:spcPts val="1200"/>
              </a:spcBef>
              <a:buFont typeface="Arial" panose="020B0604020202020204" pitchFamily="34" charset="0"/>
              <a:buChar char="•"/>
            </a:pPr>
            <a:r>
              <a:rPr lang="en-GB" sz="2400" dirty="0"/>
              <a:t>Culture/folklore</a:t>
            </a:r>
          </a:p>
        </p:txBody>
      </p:sp>
      <p:pic>
        <p:nvPicPr>
          <p:cNvPr id="6" name="Picture 5">
            <a:extLst>
              <a:ext uri="{FF2B5EF4-FFF2-40B4-BE49-F238E27FC236}">
                <a16:creationId xmlns:a16="http://schemas.microsoft.com/office/drawing/2014/main" id="{C6A26A39-FBCE-0739-C5CD-0C6460992AF3}"/>
              </a:ext>
            </a:extLst>
          </p:cNvPr>
          <p:cNvPicPr>
            <a:picLocks noChangeAspect="1"/>
          </p:cNvPicPr>
          <p:nvPr/>
        </p:nvPicPr>
        <p:blipFill>
          <a:blip r:embed="rId3"/>
          <a:stretch>
            <a:fillRect/>
          </a:stretch>
        </p:blipFill>
        <p:spPr>
          <a:xfrm>
            <a:off x="278128" y="0"/>
            <a:ext cx="4858428" cy="6801799"/>
          </a:xfrm>
          <a:prstGeom prst="rect">
            <a:avLst/>
          </a:prstGeom>
        </p:spPr>
      </p:pic>
    </p:spTree>
    <p:extLst>
      <p:ext uri="{BB962C8B-B14F-4D97-AF65-F5344CB8AC3E}">
        <p14:creationId xmlns:p14="http://schemas.microsoft.com/office/powerpoint/2010/main" val="1953458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E8CCD8-FD25-B584-A416-5894A0D58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B6FC0-1BCF-5E76-52C1-73F79A5AA9B1}"/>
              </a:ext>
            </a:extLst>
          </p:cNvPr>
          <p:cNvSpPr>
            <a:spLocks noGrp="1"/>
          </p:cNvSpPr>
          <p:nvPr>
            <p:ph type="title"/>
          </p:nvPr>
        </p:nvSpPr>
        <p:spPr>
          <a:xfrm>
            <a:off x="547963" y="427180"/>
            <a:ext cx="11469277" cy="825746"/>
          </a:xfrm>
        </p:spPr>
        <p:txBody>
          <a:bodyPr vert="horz" lIns="91440" tIns="45720" rIns="91440" bIns="45720" rtlCol="0" anchor="t">
            <a:normAutofit/>
          </a:bodyPr>
          <a:lstStyle/>
          <a:p>
            <a:r>
              <a:rPr lang="en-GB" sz="4400" dirty="0"/>
              <a:t>Æ</a:t>
            </a:r>
            <a:r>
              <a:rPr lang="en-US" sz="4400" dirty="0" err="1"/>
              <a:t>lfric’s</a:t>
            </a:r>
            <a:r>
              <a:rPr lang="en-US" sz="4400" dirty="0"/>
              <a:t> Colloquy (990AD)</a:t>
            </a:r>
          </a:p>
        </p:txBody>
      </p:sp>
      <p:sp>
        <p:nvSpPr>
          <p:cNvPr id="4" name="Content Placeholder 3">
            <a:extLst>
              <a:ext uri="{FF2B5EF4-FFF2-40B4-BE49-F238E27FC236}">
                <a16:creationId xmlns:a16="http://schemas.microsoft.com/office/drawing/2014/main" id="{280C14C1-9191-D68E-4204-D84516B2113C}"/>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5429" y="1175657"/>
            <a:ext cx="5545241" cy="5164986"/>
          </a:xfrm>
        </p:spPr>
        <p:txBody>
          <a:bodyPr>
            <a:normAutofit fontScale="92500" lnSpcReduction="10000"/>
          </a:bodyPr>
          <a:lstStyle/>
          <a:p>
            <a:pPr marL="0" indent="0">
              <a:spcBef>
                <a:spcPts val="2500"/>
              </a:spcBef>
              <a:buNone/>
            </a:pPr>
            <a:r>
              <a:rPr lang="en-GB" sz="2400" dirty="0"/>
              <a:t>Teaching aid based on conversations about everyday occupations:</a:t>
            </a:r>
          </a:p>
          <a:p>
            <a:pPr marL="640080">
              <a:lnSpc>
                <a:spcPct val="107000"/>
              </a:lnSpc>
              <a:spcAft>
                <a:spcPts val="800"/>
              </a:spcAft>
            </a:pPr>
            <a:r>
              <a:rPr lang="en-GB" sz="2400" dirty="0"/>
              <a:t>[Teacher:] Is </a:t>
            </a:r>
            <a:r>
              <a:rPr lang="en-GB" sz="2400" dirty="0" err="1"/>
              <a:t>þæs</a:t>
            </a:r>
            <a:r>
              <a:rPr lang="en-GB" sz="2400" dirty="0"/>
              <a:t> of </a:t>
            </a:r>
            <a:r>
              <a:rPr lang="en-GB" sz="2400" dirty="0" err="1"/>
              <a:t>þinum</a:t>
            </a:r>
            <a:r>
              <a:rPr lang="en-GB" sz="2400" dirty="0"/>
              <a:t> </a:t>
            </a:r>
            <a:r>
              <a:rPr lang="en-GB" sz="2400" dirty="0" err="1"/>
              <a:t>geferum</a:t>
            </a:r>
            <a:r>
              <a:rPr lang="en-GB" sz="2400" dirty="0"/>
              <a:t>?</a:t>
            </a:r>
          </a:p>
          <a:p>
            <a:pPr marL="640080">
              <a:lnSpc>
                <a:spcPct val="107000"/>
              </a:lnSpc>
              <a:spcAft>
                <a:spcPts val="800"/>
              </a:spcAft>
            </a:pPr>
            <a:r>
              <a:rPr lang="en-GB" sz="2400" dirty="0"/>
              <a:t>[Pupil A:] Gea, he is.</a:t>
            </a:r>
          </a:p>
          <a:p>
            <a:pPr marL="640080">
              <a:lnSpc>
                <a:spcPct val="107000"/>
              </a:lnSpc>
              <a:spcAft>
                <a:spcPts val="800"/>
              </a:spcAft>
            </a:pPr>
            <a:r>
              <a:rPr lang="en-GB" sz="2400" dirty="0"/>
              <a:t>[Teacher:] Canst </a:t>
            </a:r>
            <a:r>
              <a:rPr lang="en-GB" sz="2400" dirty="0" err="1"/>
              <a:t>þu</a:t>
            </a:r>
            <a:r>
              <a:rPr lang="en-GB" sz="2400" dirty="0"/>
              <a:t> </a:t>
            </a:r>
            <a:r>
              <a:rPr lang="en-GB" sz="2400" dirty="0" err="1"/>
              <a:t>ænig</a:t>
            </a:r>
            <a:r>
              <a:rPr lang="en-GB" sz="2400" dirty="0"/>
              <a:t> </a:t>
            </a:r>
            <a:r>
              <a:rPr lang="en-GB" sz="2400" dirty="0" err="1"/>
              <a:t>þing</a:t>
            </a:r>
            <a:r>
              <a:rPr lang="en-GB" sz="2400" dirty="0"/>
              <a:t>?</a:t>
            </a:r>
          </a:p>
          <a:p>
            <a:pPr marL="640080">
              <a:lnSpc>
                <a:spcPct val="107000"/>
              </a:lnSpc>
              <a:spcAft>
                <a:spcPts val="800"/>
              </a:spcAft>
            </a:pPr>
            <a:r>
              <a:rPr lang="en-GB" sz="2400" dirty="0"/>
              <a:t>[Pupil E:] </a:t>
            </a:r>
            <a:r>
              <a:rPr lang="en-GB" sz="2400" dirty="0" err="1"/>
              <a:t>Ænne</a:t>
            </a:r>
            <a:r>
              <a:rPr lang="en-GB" sz="2400" dirty="0"/>
              <a:t> </a:t>
            </a:r>
            <a:r>
              <a:rPr lang="en-GB" sz="2400" dirty="0" err="1"/>
              <a:t>cræft</a:t>
            </a:r>
            <a:r>
              <a:rPr lang="en-GB" sz="2400" dirty="0"/>
              <a:t> </a:t>
            </a:r>
            <a:r>
              <a:rPr lang="en-GB" sz="2400" dirty="0" err="1"/>
              <a:t>ic</a:t>
            </a:r>
            <a:r>
              <a:rPr lang="en-GB" sz="2400" dirty="0"/>
              <a:t> </a:t>
            </a:r>
            <a:r>
              <a:rPr lang="en-GB" sz="2400" dirty="0" err="1"/>
              <a:t>cann</a:t>
            </a:r>
            <a:r>
              <a:rPr lang="en-GB" sz="2400" dirty="0"/>
              <a:t>.</a:t>
            </a:r>
          </a:p>
          <a:p>
            <a:pPr marL="640080">
              <a:lnSpc>
                <a:spcPct val="107000"/>
              </a:lnSpc>
              <a:spcAft>
                <a:spcPts val="800"/>
              </a:spcAft>
            </a:pPr>
            <a:r>
              <a:rPr lang="en-GB" sz="2400" dirty="0"/>
              <a:t>[Teacher:] </a:t>
            </a:r>
            <a:r>
              <a:rPr lang="en-GB" sz="2400" dirty="0" err="1"/>
              <a:t>Hwelcne</a:t>
            </a:r>
            <a:r>
              <a:rPr lang="en-GB" sz="2400" dirty="0"/>
              <a:t> </a:t>
            </a:r>
            <a:r>
              <a:rPr lang="en-GB" sz="2400" dirty="0" err="1"/>
              <a:t>cræft</a:t>
            </a:r>
            <a:r>
              <a:rPr lang="en-GB" sz="2400" dirty="0"/>
              <a:t> canst </a:t>
            </a:r>
            <a:r>
              <a:rPr lang="en-GB" sz="2400" dirty="0" err="1"/>
              <a:t>þu</a:t>
            </a:r>
            <a:r>
              <a:rPr lang="en-GB" sz="2400" dirty="0"/>
              <a:t>?</a:t>
            </a:r>
          </a:p>
          <a:p>
            <a:pPr marL="640080">
              <a:lnSpc>
                <a:spcPct val="107000"/>
              </a:lnSpc>
              <a:spcAft>
                <a:spcPts val="800"/>
              </a:spcAft>
            </a:pPr>
            <a:r>
              <a:rPr lang="en-GB" sz="2400" dirty="0"/>
              <a:t>[Pupil E:] </a:t>
            </a:r>
            <a:r>
              <a:rPr lang="en-GB" sz="2400" dirty="0" err="1"/>
              <a:t>Ic</a:t>
            </a:r>
            <a:r>
              <a:rPr lang="en-GB" sz="2400" dirty="0"/>
              <a:t> </a:t>
            </a:r>
            <a:r>
              <a:rPr lang="en-GB" sz="2400" dirty="0" err="1"/>
              <a:t>eom</a:t>
            </a:r>
            <a:r>
              <a:rPr lang="en-GB" sz="2400" dirty="0"/>
              <a:t> </a:t>
            </a:r>
            <a:r>
              <a:rPr lang="en-GB" sz="2400" dirty="0" err="1"/>
              <a:t>hunta</a:t>
            </a:r>
            <a:r>
              <a:rPr lang="en-GB" sz="2400" dirty="0"/>
              <a:t>. </a:t>
            </a:r>
          </a:p>
          <a:p>
            <a:pPr marL="640080">
              <a:lnSpc>
                <a:spcPct val="107000"/>
              </a:lnSpc>
              <a:spcAft>
                <a:spcPts val="800"/>
              </a:spcAft>
            </a:pPr>
            <a:r>
              <a:rPr lang="en-GB" sz="2400" dirty="0"/>
              <a:t>[Teacher:] </a:t>
            </a:r>
            <a:r>
              <a:rPr lang="en-GB" sz="2400" dirty="0" err="1"/>
              <a:t>Hwæs</a:t>
            </a:r>
            <a:r>
              <a:rPr lang="en-GB" sz="2400" dirty="0"/>
              <a:t> </a:t>
            </a:r>
            <a:r>
              <a:rPr lang="en-GB" sz="2400" dirty="0" err="1"/>
              <a:t>hunta</a:t>
            </a:r>
            <a:r>
              <a:rPr lang="en-GB" sz="2400" dirty="0"/>
              <a:t> </a:t>
            </a:r>
            <a:r>
              <a:rPr lang="en-GB" sz="2400" dirty="0" err="1"/>
              <a:t>eart</a:t>
            </a:r>
            <a:r>
              <a:rPr lang="en-GB" sz="2400" dirty="0"/>
              <a:t> </a:t>
            </a:r>
            <a:r>
              <a:rPr lang="en-GB" sz="2400" dirty="0" err="1"/>
              <a:t>þu</a:t>
            </a:r>
            <a:r>
              <a:rPr lang="en-GB" sz="2400" dirty="0"/>
              <a:t>?</a:t>
            </a:r>
          </a:p>
          <a:p>
            <a:pPr marL="640080">
              <a:lnSpc>
                <a:spcPct val="107000"/>
              </a:lnSpc>
              <a:spcAft>
                <a:spcPts val="800"/>
              </a:spcAft>
            </a:pPr>
            <a:r>
              <a:rPr lang="en-GB" sz="2400" dirty="0"/>
              <a:t>[Pupil E:] </a:t>
            </a:r>
            <a:r>
              <a:rPr lang="en-GB" sz="2400" dirty="0" err="1"/>
              <a:t>Ic</a:t>
            </a:r>
            <a:r>
              <a:rPr lang="en-GB" sz="2400" dirty="0"/>
              <a:t> </a:t>
            </a:r>
            <a:r>
              <a:rPr lang="en-GB" sz="2400" dirty="0" err="1"/>
              <a:t>eom</a:t>
            </a:r>
            <a:r>
              <a:rPr lang="en-GB" sz="2400" dirty="0"/>
              <a:t> </a:t>
            </a:r>
            <a:r>
              <a:rPr lang="en-GB" sz="2400" dirty="0" err="1"/>
              <a:t>þaes</a:t>
            </a:r>
            <a:r>
              <a:rPr lang="en-GB" sz="2400" dirty="0"/>
              <a:t> </a:t>
            </a:r>
            <a:r>
              <a:rPr lang="en-GB" sz="2400" dirty="0" err="1"/>
              <a:t>cyninges</a:t>
            </a:r>
            <a:r>
              <a:rPr lang="en-GB" sz="2400" dirty="0"/>
              <a:t> </a:t>
            </a:r>
            <a:r>
              <a:rPr lang="en-GB" sz="2400" dirty="0" err="1"/>
              <a:t>hunta</a:t>
            </a:r>
            <a:r>
              <a:rPr lang="en-GB" sz="2400" dirty="0"/>
              <a:t>.</a:t>
            </a:r>
          </a:p>
        </p:txBody>
      </p:sp>
      <p:pic>
        <p:nvPicPr>
          <p:cNvPr id="6" name="Picture 5">
            <a:extLst>
              <a:ext uri="{FF2B5EF4-FFF2-40B4-BE49-F238E27FC236}">
                <a16:creationId xmlns:a16="http://schemas.microsoft.com/office/drawing/2014/main" id="{3986FA25-9877-9487-BF50-1AA855BAFCA8}"/>
              </a:ext>
            </a:extLst>
          </p:cNvPr>
          <p:cNvPicPr>
            <a:picLocks noChangeAspect="1"/>
          </p:cNvPicPr>
          <p:nvPr/>
        </p:nvPicPr>
        <p:blipFill>
          <a:blip r:embed="rId3"/>
          <a:stretch>
            <a:fillRect/>
          </a:stretch>
        </p:blipFill>
        <p:spPr>
          <a:xfrm>
            <a:off x="5907312" y="1166437"/>
            <a:ext cx="6030841" cy="4497762"/>
          </a:xfrm>
          <a:prstGeom prst="rect">
            <a:avLst/>
          </a:prstGeom>
        </p:spPr>
      </p:pic>
    </p:spTree>
    <p:extLst>
      <p:ext uri="{BB962C8B-B14F-4D97-AF65-F5344CB8AC3E}">
        <p14:creationId xmlns:p14="http://schemas.microsoft.com/office/powerpoint/2010/main" val="2774149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BEDDF-43D3-7DDF-1114-59BF4E04E062}"/>
              </a:ext>
            </a:extLst>
          </p:cNvPr>
          <p:cNvSpPr>
            <a:spLocks noGrp="1"/>
          </p:cNvSpPr>
          <p:nvPr>
            <p:ph type="title"/>
          </p:nvPr>
        </p:nvSpPr>
        <p:spPr>
          <a:xfrm>
            <a:off x="575927" y="261259"/>
            <a:ext cx="6301185" cy="1001484"/>
          </a:xfrm>
        </p:spPr>
        <p:txBody>
          <a:bodyPr vert="horz" lIns="91440" tIns="45720" rIns="91440" bIns="45720" rtlCol="0" anchor="t">
            <a:normAutofit/>
          </a:bodyPr>
          <a:lstStyle/>
          <a:p>
            <a:pPr>
              <a:lnSpc>
                <a:spcPct val="90000"/>
              </a:lnSpc>
            </a:pPr>
            <a:r>
              <a:rPr lang="en-US" sz="3100" dirty="0"/>
              <a:t>The Norman Conquest and Middle English (1066-1450)</a:t>
            </a:r>
          </a:p>
        </p:txBody>
      </p:sp>
      <p:sp>
        <p:nvSpPr>
          <p:cNvPr id="4" name="Content Placeholder 3">
            <a:extLst>
              <a:ext uri="{FF2B5EF4-FFF2-40B4-BE49-F238E27FC236}">
                <a16:creationId xmlns:a16="http://schemas.microsoft.com/office/drawing/2014/main" id="{E87CFEE9-279E-526A-B1C9-9DD60CB72488}"/>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7869" y="1277256"/>
            <a:ext cx="6282982" cy="5580744"/>
          </a:xfrm>
        </p:spPr>
        <p:txBody>
          <a:bodyPr>
            <a:normAutofit fontScale="70000" lnSpcReduction="20000"/>
          </a:bodyPr>
          <a:lstStyle/>
          <a:p>
            <a:pPr>
              <a:lnSpc>
                <a:spcPct val="110000"/>
              </a:lnSpc>
              <a:spcBef>
                <a:spcPts val="600"/>
              </a:spcBef>
            </a:pPr>
            <a:r>
              <a:rPr lang="en-GB" sz="2700" dirty="0"/>
              <a:t>30,000 new words of French (and indirectly, Latin) origin were absorbed into English</a:t>
            </a:r>
          </a:p>
          <a:p>
            <a:pPr>
              <a:lnSpc>
                <a:spcPct val="110000"/>
              </a:lnSpc>
              <a:spcBef>
                <a:spcPts val="600"/>
              </a:spcBef>
            </a:pPr>
            <a:r>
              <a:rPr lang="en-GB" sz="2700" dirty="0"/>
              <a:t>English was still the common language, but French was the language of the courts, government and nobility</a:t>
            </a:r>
          </a:p>
          <a:p>
            <a:pPr>
              <a:lnSpc>
                <a:spcPct val="110000"/>
              </a:lnSpc>
              <a:spcBef>
                <a:spcPts val="600"/>
              </a:spcBef>
            </a:pPr>
            <a:r>
              <a:rPr lang="en-GB" sz="2700" dirty="0"/>
              <a:t>Law, politics &amp; military</a:t>
            </a:r>
          </a:p>
          <a:p>
            <a:pPr marL="617220" lvl="1" indent="-342900">
              <a:lnSpc>
                <a:spcPct val="110000"/>
              </a:lnSpc>
              <a:spcBef>
                <a:spcPts val="600"/>
              </a:spcBef>
            </a:pPr>
            <a:r>
              <a:rPr lang="en-GB" sz="2700" dirty="0"/>
              <a:t>Judge, jury, evidence, justice, court</a:t>
            </a:r>
          </a:p>
          <a:p>
            <a:pPr marL="617220" lvl="1" indent="-342900">
              <a:lnSpc>
                <a:spcPct val="110000"/>
              </a:lnSpc>
              <a:spcBef>
                <a:spcPts val="600"/>
              </a:spcBef>
            </a:pPr>
            <a:r>
              <a:rPr lang="en-GB" sz="2700" dirty="0"/>
              <a:t>Minister, cabinet, government, parliament, military, army</a:t>
            </a:r>
          </a:p>
          <a:p>
            <a:pPr>
              <a:lnSpc>
                <a:spcPct val="110000"/>
              </a:lnSpc>
              <a:spcBef>
                <a:spcPts val="600"/>
              </a:spcBef>
            </a:pPr>
            <a:r>
              <a:rPr lang="en-GB" sz="2700" dirty="0"/>
              <a:t>Food and meat - beef, pork, veal, mutton and venison</a:t>
            </a:r>
          </a:p>
          <a:p>
            <a:pPr>
              <a:lnSpc>
                <a:spcPct val="110000"/>
              </a:lnSpc>
              <a:spcBef>
                <a:spcPts val="600"/>
              </a:spcBef>
            </a:pPr>
            <a:r>
              <a:rPr lang="en-GB" sz="2700" dirty="0"/>
              <a:t>Prefixes and suffixes </a:t>
            </a:r>
          </a:p>
          <a:p>
            <a:pPr lvl="1">
              <a:lnSpc>
                <a:spcPct val="110000"/>
              </a:lnSpc>
              <a:spcBef>
                <a:spcPts val="600"/>
              </a:spcBef>
            </a:pPr>
            <a:r>
              <a:rPr lang="en-GB" sz="2700" dirty="0"/>
              <a:t>re-, con-, dis-, pre-, pro-, </a:t>
            </a:r>
            <a:r>
              <a:rPr lang="en-GB" sz="2700" dirty="0" err="1"/>
              <a:t>en</a:t>
            </a:r>
            <a:r>
              <a:rPr lang="en-GB" sz="2700" dirty="0"/>
              <a:t>-, trans-</a:t>
            </a:r>
          </a:p>
          <a:p>
            <a:pPr lvl="1">
              <a:lnSpc>
                <a:spcPct val="110000"/>
              </a:lnSpc>
              <a:spcBef>
                <a:spcPts val="600"/>
              </a:spcBef>
            </a:pPr>
            <a:r>
              <a:rPr lang="en-GB" sz="2700" dirty="0"/>
              <a:t>-ant, -</a:t>
            </a:r>
            <a:r>
              <a:rPr lang="en-GB" sz="2700" dirty="0" err="1"/>
              <a:t>ance</a:t>
            </a:r>
            <a:r>
              <a:rPr lang="en-GB" sz="2700" dirty="0"/>
              <a:t>, -</a:t>
            </a:r>
            <a:r>
              <a:rPr lang="en-GB" sz="2700" dirty="0" err="1"/>
              <a:t>ation</a:t>
            </a:r>
            <a:r>
              <a:rPr lang="en-GB" sz="2700" dirty="0"/>
              <a:t>, -</a:t>
            </a:r>
            <a:r>
              <a:rPr lang="en-GB" sz="2700" dirty="0" err="1"/>
              <a:t>ment</a:t>
            </a:r>
            <a:r>
              <a:rPr lang="en-GB" sz="2700" dirty="0"/>
              <a:t>, -ism, -able, -al, -</a:t>
            </a:r>
            <a:r>
              <a:rPr lang="en-GB" sz="2700" dirty="0" err="1"/>
              <a:t>ous</a:t>
            </a:r>
            <a:endParaRPr lang="en-GB" sz="2700" dirty="0"/>
          </a:p>
          <a:p>
            <a:pPr>
              <a:lnSpc>
                <a:spcPct val="110000"/>
              </a:lnSpc>
              <a:spcBef>
                <a:spcPts val="600"/>
              </a:spcBef>
            </a:pPr>
            <a:r>
              <a:rPr lang="en-GB" sz="2700" dirty="0"/>
              <a:t>Combinations of French and English e.g. re + born = reborn</a:t>
            </a:r>
          </a:p>
          <a:p>
            <a:pPr>
              <a:lnSpc>
                <a:spcPct val="110000"/>
              </a:lnSpc>
              <a:spcBef>
                <a:spcPts val="600"/>
              </a:spcBef>
            </a:pPr>
            <a:r>
              <a:rPr lang="en-GB" sz="2700" dirty="0"/>
              <a:t>Only changed when England defeated France in the 100 years war in 1453</a:t>
            </a:r>
          </a:p>
          <a:p>
            <a:pPr>
              <a:lnSpc>
                <a:spcPct val="110000"/>
              </a:lnSpc>
              <a:spcBef>
                <a:spcPts val="600"/>
              </a:spcBef>
            </a:pPr>
            <a:r>
              <a:rPr lang="en-GB" sz="2700" dirty="0"/>
              <a:t>English had lost most of its Germanic complexity including noun gender</a:t>
            </a:r>
          </a:p>
          <a:p>
            <a:pPr marL="0" indent="0">
              <a:spcBef>
                <a:spcPts val="2500"/>
              </a:spcBef>
              <a:buNone/>
            </a:pPr>
            <a:endParaRPr lang="en-GB" sz="1400" dirty="0"/>
          </a:p>
        </p:txBody>
      </p:sp>
      <p:pic>
        <p:nvPicPr>
          <p:cNvPr id="1026" name="Picture 2" descr="Medieval Rabbit | A Writer's Perspective">
            <a:extLst>
              <a:ext uri="{FF2B5EF4-FFF2-40B4-BE49-F238E27FC236}">
                <a16:creationId xmlns:a16="http://schemas.microsoft.com/office/drawing/2014/main" id="{4E4A7E16-AEE3-2330-B080-00B67C268B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655"/>
          <a:stretch/>
        </p:blipFill>
        <p:spPr bwMode="auto">
          <a:xfrm>
            <a:off x="6883628" y="524556"/>
            <a:ext cx="5090658" cy="589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93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A6B6F-1C61-69CE-4735-AF203DBF2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87E01-6F18-E196-4CBF-16E37CF3E034}"/>
              </a:ext>
            </a:extLst>
          </p:cNvPr>
          <p:cNvSpPr>
            <a:spLocks noGrp="1"/>
          </p:cNvSpPr>
          <p:nvPr>
            <p:ph type="title"/>
          </p:nvPr>
        </p:nvSpPr>
        <p:spPr>
          <a:xfrm>
            <a:off x="475392" y="340093"/>
            <a:ext cx="11469277" cy="825746"/>
          </a:xfrm>
        </p:spPr>
        <p:txBody>
          <a:bodyPr vert="horz" lIns="91440" tIns="45720" rIns="91440" bIns="45720" rtlCol="0" anchor="t">
            <a:normAutofit/>
          </a:bodyPr>
          <a:lstStyle/>
          <a:p>
            <a:r>
              <a:rPr lang="en-US" sz="4400" dirty="0"/>
              <a:t>Geoffrey Chaucer (1342-1400)</a:t>
            </a:r>
          </a:p>
        </p:txBody>
      </p:sp>
      <p:sp>
        <p:nvSpPr>
          <p:cNvPr id="4" name="Content Placeholder 3">
            <a:extLst>
              <a:ext uri="{FF2B5EF4-FFF2-40B4-BE49-F238E27FC236}">
                <a16:creationId xmlns:a16="http://schemas.microsoft.com/office/drawing/2014/main" id="{36A94D4E-79F2-E74A-04BF-2FAF34A5D153}"/>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916" y="1103087"/>
            <a:ext cx="8218141" cy="5580102"/>
          </a:xfrm>
        </p:spPr>
        <p:txBody>
          <a:bodyPr>
            <a:normAutofit/>
          </a:bodyPr>
          <a:lstStyle/>
          <a:p>
            <a:pPr marL="0" indent="0">
              <a:spcBef>
                <a:spcPct val="20000"/>
              </a:spcBef>
              <a:buClr>
                <a:schemeClr val="accent1"/>
              </a:buClr>
              <a:buNone/>
            </a:pPr>
            <a:r>
              <a:rPr lang="en-GB" sz="2400" b="1" dirty="0"/>
              <a:t>The Canterbury Tales </a:t>
            </a:r>
            <a:r>
              <a:rPr lang="en-GB" sz="2400" dirty="0"/>
              <a:t>– a collection of stories about a group of pilgrims on a journey to Canterbury Cathedral</a:t>
            </a:r>
          </a:p>
          <a:p>
            <a:pPr marL="0" indent="0">
              <a:spcBef>
                <a:spcPct val="20000"/>
              </a:spcBef>
              <a:buClr>
                <a:schemeClr val="accent1"/>
              </a:buClr>
              <a:buNone/>
            </a:pPr>
            <a:endParaRPr lang="en-GB" sz="2000" dirty="0"/>
          </a:p>
          <a:p>
            <a:pPr marL="457200" lvl="1" indent="0">
              <a:spcBef>
                <a:spcPct val="20000"/>
              </a:spcBef>
              <a:buClr>
                <a:schemeClr val="accent1"/>
              </a:buClr>
              <a:buNone/>
            </a:pPr>
            <a:r>
              <a:rPr lang="en-GB" sz="2000" dirty="0"/>
              <a:t>Whan that </a:t>
            </a:r>
            <a:r>
              <a:rPr lang="en-GB" sz="2000" dirty="0" err="1"/>
              <a:t>Aprill</a:t>
            </a:r>
            <a:r>
              <a:rPr lang="en-GB" sz="2000" dirty="0"/>
              <a:t> with his </a:t>
            </a:r>
            <a:r>
              <a:rPr lang="en-GB" sz="2000" dirty="0" err="1"/>
              <a:t>shoures</a:t>
            </a:r>
            <a:r>
              <a:rPr lang="en-GB" sz="2000" dirty="0"/>
              <a:t> </a:t>
            </a:r>
            <a:r>
              <a:rPr lang="en-GB" sz="2000" dirty="0" err="1"/>
              <a:t>sote</a:t>
            </a:r>
            <a:br>
              <a:rPr lang="en-GB" sz="2000" dirty="0"/>
            </a:br>
            <a:r>
              <a:rPr lang="en-GB" sz="2000" dirty="0"/>
              <a:t>	The </a:t>
            </a:r>
            <a:r>
              <a:rPr lang="en-GB" sz="2000" dirty="0" err="1"/>
              <a:t>droghte</a:t>
            </a:r>
            <a:r>
              <a:rPr lang="en-GB" sz="2000" dirty="0"/>
              <a:t> of Marche hath </a:t>
            </a:r>
            <a:r>
              <a:rPr lang="en-GB" sz="2000" dirty="0" err="1"/>
              <a:t>perced</a:t>
            </a:r>
            <a:r>
              <a:rPr lang="en-GB" sz="2000" dirty="0"/>
              <a:t> to the rote,</a:t>
            </a:r>
            <a:br>
              <a:rPr lang="en-GB" sz="2000" dirty="0"/>
            </a:br>
            <a:r>
              <a:rPr lang="en-GB" sz="2000" dirty="0"/>
              <a:t> 	And bathed every </a:t>
            </a:r>
            <a:r>
              <a:rPr lang="en-GB" sz="2000" dirty="0" err="1"/>
              <a:t>veyne</a:t>
            </a:r>
            <a:r>
              <a:rPr lang="en-GB" sz="2000" dirty="0"/>
              <a:t> in swich </a:t>
            </a:r>
            <a:r>
              <a:rPr lang="en-GB" sz="2000" dirty="0" err="1"/>
              <a:t>licour</a:t>
            </a:r>
            <a:br>
              <a:rPr lang="en-GB" sz="2000" dirty="0"/>
            </a:br>
            <a:r>
              <a:rPr lang="en-GB" sz="2000" dirty="0"/>
              <a:t> 	Of which vertu </a:t>
            </a:r>
            <a:r>
              <a:rPr lang="en-GB" sz="2000" dirty="0" err="1"/>
              <a:t>engendred</a:t>
            </a:r>
            <a:r>
              <a:rPr lang="en-GB" sz="2000" dirty="0"/>
              <a:t> is the flour;</a:t>
            </a:r>
          </a:p>
          <a:p>
            <a:pPr marL="457200" lvl="1" indent="0">
              <a:spcBef>
                <a:spcPct val="20000"/>
              </a:spcBef>
              <a:buClr>
                <a:schemeClr val="accent1"/>
              </a:buClr>
              <a:buNone/>
            </a:pPr>
            <a:endParaRPr lang="en-GB" sz="2000" i="1" dirty="0"/>
          </a:p>
          <a:p>
            <a:pPr marL="457200" lvl="1" indent="0">
              <a:spcBef>
                <a:spcPct val="20000"/>
              </a:spcBef>
              <a:buClr>
                <a:schemeClr val="accent1"/>
              </a:buClr>
              <a:buNone/>
            </a:pPr>
            <a:r>
              <a:rPr lang="en-GB" sz="2000" i="1" dirty="0"/>
              <a:t>When April with his sweet-smelling showers</a:t>
            </a:r>
            <a:br>
              <a:rPr lang="en-GB" sz="2000" i="1" dirty="0"/>
            </a:br>
            <a:r>
              <a:rPr lang="en-GB" sz="2000" i="1" dirty="0"/>
              <a:t>	Has pierced the drought of March to the root,</a:t>
            </a:r>
            <a:br>
              <a:rPr lang="en-GB" sz="2000" i="1" dirty="0"/>
            </a:br>
            <a:r>
              <a:rPr lang="en-GB" sz="2000" i="1" dirty="0"/>
              <a:t>	And bathed every vein in such liquor</a:t>
            </a:r>
            <a:br>
              <a:rPr lang="en-GB" sz="2000" i="1" dirty="0"/>
            </a:br>
            <a:r>
              <a:rPr lang="en-GB" sz="2000" i="1" dirty="0"/>
              <a:t>	By which power the flower is engendered;</a:t>
            </a:r>
          </a:p>
          <a:p>
            <a:pPr marL="640080" indent="-457200">
              <a:spcBef>
                <a:spcPct val="20000"/>
              </a:spcBef>
              <a:buFont typeface="Arial" panose="020B0604020202020204" pitchFamily="34" charset="0"/>
              <a:buChar char="•"/>
            </a:pPr>
            <a:endParaRPr lang="en-GB" sz="2600" dirty="0"/>
          </a:p>
          <a:p>
            <a:pPr marL="640080" indent="-457200">
              <a:spcBef>
                <a:spcPct val="20000"/>
              </a:spcBef>
              <a:buFont typeface="Arial" panose="020B0604020202020204" pitchFamily="34" charset="0"/>
              <a:buChar char="•"/>
            </a:pPr>
            <a:r>
              <a:rPr lang="en-GB" sz="2600" dirty="0"/>
              <a:t>Spelling and structure closer to modern English, but pronounced differently e.g. Knight = “k-nick-t”</a:t>
            </a:r>
          </a:p>
          <a:p>
            <a:pPr marL="640080" indent="-457200">
              <a:spcBef>
                <a:spcPct val="20000"/>
              </a:spcBef>
              <a:buFont typeface="Arial" panose="020B0604020202020204" pitchFamily="34" charset="0"/>
              <a:buChar char="•"/>
            </a:pPr>
            <a:r>
              <a:rPr lang="en-GB" sz="2600" dirty="0"/>
              <a:t>Anglo Saxon letters disappeared from the alphabet</a:t>
            </a:r>
          </a:p>
        </p:txBody>
      </p:sp>
      <p:pic>
        <p:nvPicPr>
          <p:cNvPr id="2050" name="Picture 2" descr="NPG D24076; Geoffrey Chaucer - Portrait - National Portrait ...">
            <a:extLst>
              <a:ext uri="{FF2B5EF4-FFF2-40B4-BE49-F238E27FC236}">
                <a16:creationId xmlns:a16="http://schemas.microsoft.com/office/drawing/2014/main" id="{E64AF0C6-C7D0-0455-F000-EC7B8DB3D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140" y="416858"/>
            <a:ext cx="3110654" cy="4491318"/>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offee with solid fill">
            <a:extLst>
              <a:ext uri="{FF2B5EF4-FFF2-40B4-BE49-F238E27FC236}">
                <a16:creationId xmlns:a16="http://schemas.microsoft.com/office/drawing/2014/main" id="{AAE22A9E-984A-C048-86F1-6576E8FD12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63351">
            <a:off x="5203370" y="3029857"/>
            <a:ext cx="2082800" cy="2082800"/>
          </a:xfrm>
          <a:prstGeom prst="rect">
            <a:avLst/>
          </a:prstGeom>
        </p:spPr>
      </p:pic>
    </p:spTree>
    <p:extLst>
      <p:ext uri="{BB962C8B-B14F-4D97-AF65-F5344CB8AC3E}">
        <p14:creationId xmlns:p14="http://schemas.microsoft.com/office/powerpoint/2010/main" val="2034711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51AFD7-DE08-1FC5-BF50-C96D34E04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0FBEC-177C-1B6F-AF81-7B11C48CA071}"/>
              </a:ext>
            </a:extLst>
          </p:cNvPr>
          <p:cNvSpPr>
            <a:spLocks noGrp="1"/>
          </p:cNvSpPr>
          <p:nvPr>
            <p:ph type="title"/>
          </p:nvPr>
        </p:nvSpPr>
        <p:spPr>
          <a:xfrm>
            <a:off x="475392" y="340093"/>
            <a:ext cx="11469277" cy="825746"/>
          </a:xfrm>
        </p:spPr>
        <p:txBody>
          <a:bodyPr vert="horz" lIns="91440" tIns="45720" rIns="91440" bIns="45720" rtlCol="0" anchor="t">
            <a:normAutofit/>
          </a:bodyPr>
          <a:lstStyle/>
          <a:p>
            <a:r>
              <a:rPr lang="en-US" sz="4400" dirty="0"/>
              <a:t>Tea-Break Teaser</a:t>
            </a:r>
          </a:p>
        </p:txBody>
      </p:sp>
      <p:sp>
        <p:nvSpPr>
          <p:cNvPr id="4" name="Content Placeholder 3">
            <a:extLst>
              <a:ext uri="{FF2B5EF4-FFF2-40B4-BE49-F238E27FC236}">
                <a16:creationId xmlns:a16="http://schemas.microsoft.com/office/drawing/2014/main" id="{3FF93CEF-0C26-5EBA-8611-B673D7AC3E9C}"/>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916" y="1103087"/>
            <a:ext cx="6352587" cy="5580102"/>
          </a:xfrm>
        </p:spPr>
        <p:txBody>
          <a:bodyPr>
            <a:normAutofit/>
          </a:bodyPr>
          <a:lstStyle/>
          <a:p>
            <a:pPr marL="0" indent="0">
              <a:spcBef>
                <a:spcPct val="20000"/>
              </a:spcBef>
              <a:buClr>
                <a:schemeClr val="accent1"/>
              </a:buClr>
              <a:buNone/>
            </a:pPr>
            <a:r>
              <a:rPr lang="en-GB" sz="2600" dirty="0"/>
              <a:t>There are some European languages that are </a:t>
            </a:r>
            <a:r>
              <a:rPr lang="en-GB" sz="2600" b="1" dirty="0"/>
              <a:t>not </a:t>
            </a:r>
            <a:r>
              <a:rPr lang="en-GB" sz="2600" dirty="0"/>
              <a:t>descended from Proto-Indo-European. </a:t>
            </a:r>
          </a:p>
          <a:p>
            <a:pPr marL="0" indent="0">
              <a:spcBef>
                <a:spcPct val="20000"/>
              </a:spcBef>
              <a:buClr>
                <a:schemeClr val="accent1"/>
              </a:buClr>
              <a:buNone/>
            </a:pPr>
            <a:endParaRPr lang="en-GB" sz="2600" dirty="0"/>
          </a:p>
          <a:p>
            <a:pPr marL="0" indent="0">
              <a:spcBef>
                <a:spcPct val="20000"/>
              </a:spcBef>
              <a:buClr>
                <a:schemeClr val="accent1"/>
              </a:buClr>
              <a:buNone/>
            </a:pPr>
            <a:r>
              <a:rPr lang="en-GB" sz="2600" dirty="0"/>
              <a:t>Can you guess what they are?</a:t>
            </a:r>
          </a:p>
          <a:p>
            <a:pPr marL="0" indent="0">
              <a:spcBef>
                <a:spcPct val="20000"/>
              </a:spcBef>
              <a:buClr>
                <a:schemeClr val="accent1"/>
              </a:buClr>
              <a:buNone/>
            </a:pPr>
            <a:endParaRPr lang="en-GB" sz="2600" dirty="0"/>
          </a:p>
          <a:p>
            <a:pPr marL="514350" indent="-514350">
              <a:spcBef>
                <a:spcPct val="20000"/>
              </a:spcBef>
              <a:buAutoNum type="arabicPeriod"/>
            </a:pPr>
            <a:r>
              <a:rPr lang="en-GB" sz="2600" dirty="0"/>
              <a:t>Turkish</a:t>
            </a:r>
          </a:p>
          <a:p>
            <a:pPr marL="514350" indent="-514350">
              <a:spcBef>
                <a:spcPct val="20000"/>
              </a:spcBef>
              <a:buAutoNum type="arabicPeriod"/>
            </a:pPr>
            <a:r>
              <a:rPr lang="en-GB" sz="2600" dirty="0"/>
              <a:t>Finnish</a:t>
            </a:r>
          </a:p>
          <a:p>
            <a:pPr marL="514350" indent="-514350">
              <a:spcBef>
                <a:spcPct val="20000"/>
              </a:spcBef>
              <a:buAutoNum type="arabicPeriod"/>
            </a:pPr>
            <a:r>
              <a:rPr lang="en-GB" sz="2600" dirty="0"/>
              <a:t>Estonian</a:t>
            </a:r>
          </a:p>
          <a:p>
            <a:pPr marL="514350" indent="-514350">
              <a:spcBef>
                <a:spcPct val="20000"/>
              </a:spcBef>
              <a:buAutoNum type="arabicPeriod"/>
            </a:pPr>
            <a:r>
              <a:rPr lang="en-GB" sz="2600" dirty="0"/>
              <a:t>Hungarian</a:t>
            </a:r>
          </a:p>
          <a:p>
            <a:pPr marL="514350" indent="-514350">
              <a:spcBef>
                <a:spcPct val="20000"/>
              </a:spcBef>
              <a:buAutoNum type="arabicPeriod"/>
            </a:pPr>
            <a:r>
              <a:rPr lang="en-GB" sz="2600" dirty="0"/>
              <a:t>Basque</a:t>
            </a:r>
          </a:p>
          <a:p>
            <a:pPr marL="514350" indent="-514350">
              <a:spcBef>
                <a:spcPct val="20000"/>
              </a:spcBef>
              <a:buAutoNum type="arabicPeriod"/>
            </a:pPr>
            <a:r>
              <a:rPr lang="en-GB" sz="2600" dirty="0"/>
              <a:t>Maltese</a:t>
            </a:r>
          </a:p>
          <a:p>
            <a:pPr marL="514350" indent="-514350">
              <a:spcBef>
                <a:spcPct val="20000"/>
              </a:spcBef>
              <a:buClr>
                <a:schemeClr val="accent1"/>
              </a:buClr>
              <a:buAutoNum type="arabicPeriod"/>
            </a:pPr>
            <a:endParaRPr lang="en-GB" sz="2600" dirty="0"/>
          </a:p>
          <a:p>
            <a:pPr marL="0" indent="0">
              <a:spcBef>
                <a:spcPct val="20000"/>
              </a:spcBef>
              <a:buClr>
                <a:schemeClr val="accent1"/>
              </a:buClr>
              <a:buNone/>
            </a:pPr>
            <a:endParaRPr lang="en-GB" sz="2600" dirty="0"/>
          </a:p>
        </p:txBody>
      </p:sp>
      <p:pic>
        <p:nvPicPr>
          <p:cNvPr id="8" name="Picture 7" descr="Wood human figure">
            <a:extLst>
              <a:ext uri="{FF2B5EF4-FFF2-40B4-BE49-F238E27FC236}">
                <a16:creationId xmlns:a16="http://schemas.microsoft.com/office/drawing/2014/main" id="{F2290A89-9D6C-CA57-CA38-56A259B0BB17}"/>
              </a:ext>
            </a:extLst>
          </p:cNvPr>
          <p:cNvPicPr>
            <a:picLocks noChangeAspect="1"/>
          </p:cNvPicPr>
          <p:nvPr/>
        </p:nvPicPr>
        <p:blipFill>
          <a:blip r:embed="rId3">
            <a:extLst>
              <a:ext uri="{28A0092B-C50C-407E-A947-70E740481C1C}">
                <a14:useLocalDpi xmlns:a14="http://schemas.microsoft.com/office/drawing/2010/main" val="0"/>
              </a:ext>
            </a:extLst>
          </a:blip>
          <a:srcRect r="30230"/>
          <a:stretch/>
        </p:blipFill>
        <p:spPr>
          <a:xfrm>
            <a:off x="7685138" y="383457"/>
            <a:ext cx="3951340" cy="4114801"/>
          </a:xfrm>
          <a:prstGeom prst="rect">
            <a:avLst/>
          </a:prstGeom>
        </p:spPr>
      </p:pic>
    </p:spTree>
    <p:extLst>
      <p:ext uri="{BB962C8B-B14F-4D97-AF65-F5344CB8AC3E}">
        <p14:creationId xmlns:p14="http://schemas.microsoft.com/office/powerpoint/2010/main" val="233305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5C322E-97B2-5ABF-67CC-A2498F245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9BC16-3A16-7E55-BF93-2BF77D51B7A3}"/>
              </a:ext>
            </a:extLst>
          </p:cNvPr>
          <p:cNvSpPr>
            <a:spLocks noGrp="1"/>
          </p:cNvSpPr>
          <p:nvPr>
            <p:ph type="title"/>
          </p:nvPr>
        </p:nvSpPr>
        <p:spPr>
          <a:xfrm>
            <a:off x="619469" y="352046"/>
            <a:ext cx="10073111" cy="902068"/>
          </a:xfrm>
        </p:spPr>
        <p:txBody>
          <a:bodyPr vert="horz" lIns="91440" tIns="45720" rIns="91440" bIns="45720" rtlCol="0" anchor="t">
            <a:noAutofit/>
          </a:bodyPr>
          <a:lstStyle/>
          <a:p>
            <a:pPr>
              <a:lnSpc>
                <a:spcPct val="90000"/>
              </a:lnSpc>
            </a:pPr>
            <a:r>
              <a:rPr lang="en-US" dirty="0"/>
              <a:t>Early Modern English (1450-1750)</a:t>
            </a:r>
          </a:p>
        </p:txBody>
      </p:sp>
      <p:sp>
        <p:nvSpPr>
          <p:cNvPr id="4" name="Content Placeholder 3">
            <a:extLst>
              <a:ext uri="{FF2B5EF4-FFF2-40B4-BE49-F238E27FC236}">
                <a16:creationId xmlns:a16="http://schemas.microsoft.com/office/drawing/2014/main" id="{1945A870-1719-DE36-CE54-638C0F351E78}"/>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8426" y="1179871"/>
            <a:ext cx="10401950" cy="1651819"/>
          </a:xfrm>
        </p:spPr>
        <p:txBody>
          <a:bodyPr>
            <a:normAutofit fontScale="85000" lnSpcReduction="20000"/>
          </a:bodyPr>
          <a:lstStyle/>
          <a:p>
            <a:pPr marL="0" indent="0">
              <a:spcBef>
                <a:spcPts val="2500"/>
              </a:spcBef>
              <a:buNone/>
            </a:pPr>
            <a:r>
              <a:rPr lang="en-GB" sz="2400" dirty="0"/>
              <a:t>Less than 100 years after Chaucer’s death, 3 more things happened that had a significant impact on the development of English:</a:t>
            </a:r>
          </a:p>
          <a:p>
            <a:pPr>
              <a:spcBef>
                <a:spcPts val="1200"/>
              </a:spcBef>
            </a:pPr>
            <a:r>
              <a:rPr lang="en-GB" sz="2400" dirty="0"/>
              <a:t>Advent of the printing press (William Caxton, 1476)</a:t>
            </a:r>
          </a:p>
          <a:p>
            <a:pPr>
              <a:spcBef>
                <a:spcPts val="1200"/>
              </a:spcBef>
            </a:pPr>
            <a:r>
              <a:rPr lang="en-GB" sz="2400" dirty="0"/>
              <a:t>The Renaissance (“rebirth”) – great explosion in art, science, medicine and exploration</a:t>
            </a:r>
          </a:p>
          <a:p>
            <a:pPr>
              <a:spcBef>
                <a:spcPts val="1200"/>
              </a:spcBef>
            </a:pPr>
            <a:r>
              <a:rPr lang="en-GB" sz="2400" b="1" dirty="0"/>
              <a:t>The Great Vowel Shift </a:t>
            </a:r>
            <a:r>
              <a:rPr lang="en-GB" sz="2400" dirty="0"/>
              <a:t>– series of gradual sound changes over time</a:t>
            </a:r>
          </a:p>
        </p:txBody>
      </p:sp>
      <p:pic>
        <p:nvPicPr>
          <p:cNvPr id="11" name="Picture 10">
            <a:extLst>
              <a:ext uri="{FF2B5EF4-FFF2-40B4-BE49-F238E27FC236}">
                <a16:creationId xmlns:a16="http://schemas.microsoft.com/office/drawing/2014/main" id="{7D03182A-70ED-134F-653F-0A46D468FC22}"/>
              </a:ext>
            </a:extLst>
          </p:cNvPr>
          <p:cNvPicPr>
            <a:picLocks noChangeAspect="1"/>
          </p:cNvPicPr>
          <p:nvPr/>
        </p:nvPicPr>
        <p:blipFill>
          <a:blip r:embed="rId3"/>
          <a:stretch>
            <a:fillRect/>
          </a:stretch>
        </p:blipFill>
        <p:spPr>
          <a:xfrm>
            <a:off x="722671" y="2905433"/>
            <a:ext cx="10083093" cy="3638167"/>
          </a:xfrm>
          <a:prstGeom prst="rect">
            <a:avLst/>
          </a:prstGeom>
        </p:spPr>
      </p:pic>
    </p:spTree>
    <p:extLst>
      <p:ext uri="{BB962C8B-B14F-4D97-AF65-F5344CB8AC3E}">
        <p14:creationId xmlns:p14="http://schemas.microsoft.com/office/powerpoint/2010/main" val="2716923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83B23B-6B9F-15CE-806F-FE246DE5A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45DF2-5553-F96C-9109-8C97B8148F48}"/>
              </a:ext>
            </a:extLst>
          </p:cNvPr>
          <p:cNvSpPr>
            <a:spLocks noGrp="1"/>
          </p:cNvSpPr>
          <p:nvPr>
            <p:ph type="title"/>
          </p:nvPr>
        </p:nvSpPr>
        <p:spPr>
          <a:xfrm>
            <a:off x="475392" y="267522"/>
            <a:ext cx="11469277" cy="825746"/>
          </a:xfrm>
        </p:spPr>
        <p:txBody>
          <a:bodyPr vert="horz" lIns="91440" tIns="45720" rIns="91440" bIns="45720" rtlCol="0" anchor="t">
            <a:normAutofit/>
          </a:bodyPr>
          <a:lstStyle/>
          <a:p>
            <a:r>
              <a:rPr lang="en-US" sz="4400" dirty="0"/>
              <a:t>William Shakespeare (1564-1616)</a:t>
            </a:r>
          </a:p>
        </p:txBody>
      </p:sp>
      <p:sp>
        <p:nvSpPr>
          <p:cNvPr id="4" name="Content Placeholder 3">
            <a:extLst>
              <a:ext uri="{FF2B5EF4-FFF2-40B4-BE49-F238E27FC236}">
                <a16:creationId xmlns:a16="http://schemas.microsoft.com/office/drawing/2014/main" id="{79826374-8E19-66DA-4D00-8735677843B3}"/>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915" y="1103087"/>
            <a:ext cx="6795741" cy="5580102"/>
          </a:xfrm>
        </p:spPr>
        <p:txBody>
          <a:bodyPr>
            <a:normAutofit fontScale="70000" lnSpcReduction="20000"/>
          </a:bodyPr>
          <a:lstStyle/>
          <a:p>
            <a:pPr marL="0" indent="0">
              <a:lnSpc>
                <a:spcPct val="120000"/>
              </a:lnSpc>
              <a:spcBef>
                <a:spcPts val="600"/>
              </a:spcBef>
              <a:buNone/>
            </a:pPr>
            <a:r>
              <a:rPr lang="en-GB" sz="3100" dirty="0"/>
              <a:t>Our most prolific playwright, credited with adding 1,700 words to English, including many idioms that are in daily use today.</a:t>
            </a:r>
          </a:p>
          <a:p>
            <a:pPr marL="342900" indent="-342900">
              <a:spcBef>
                <a:spcPct val="20000"/>
              </a:spcBef>
              <a:buFont typeface="Arial" panose="020B0604020202020204" pitchFamily="34" charset="0"/>
              <a:buChar char="•"/>
            </a:pPr>
            <a:endParaRPr lang="en-GB" sz="2600" dirty="0"/>
          </a:p>
          <a:p>
            <a:pPr lvl="1"/>
            <a:r>
              <a:rPr lang="en-GB" sz="2700" b="1" i="0" dirty="0">
                <a:solidFill>
                  <a:srgbClr val="0D0D0D"/>
                </a:solidFill>
                <a:effectLst/>
              </a:rPr>
              <a:t>Break the ice</a:t>
            </a:r>
            <a:r>
              <a:rPr lang="en-GB" sz="2700" b="0" i="0" dirty="0">
                <a:solidFill>
                  <a:srgbClr val="0D0D0D"/>
                </a:solidFill>
                <a:effectLst/>
              </a:rPr>
              <a:t> - The Taming of the Shrew</a:t>
            </a:r>
          </a:p>
          <a:p>
            <a:pPr lvl="1"/>
            <a:r>
              <a:rPr lang="en-GB" sz="2700" b="1" i="0" dirty="0">
                <a:solidFill>
                  <a:srgbClr val="0D0D0D"/>
                </a:solidFill>
                <a:effectLst/>
              </a:rPr>
              <a:t>Heart of gold</a:t>
            </a:r>
            <a:r>
              <a:rPr lang="en-GB" sz="2700" b="0" i="0" dirty="0">
                <a:solidFill>
                  <a:srgbClr val="0D0D0D"/>
                </a:solidFill>
                <a:effectLst/>
              </a:rPr>
              <a:t> - Henry V</a:t>
            </a:r>
          </a:p>
          <a:p>
            <a:pPr lvl="1"/>
            <a:r>
              <a:rPr lang="en-GB" sz="2700" b="1" i="0" dirty="0">
                <a:solidFill>
                  <a:srgbClr val="0D0D0D"/>
                </a:solidFill>
                <a:effectLst/>
              </a:rPr>
              <a:t>Wild-goose chase</a:t>
            </a:r>
            <a:r>
              <a:rPr lang="en-GB" sz="2700" b="0" i="0" dirty="0">
                <a:solidFill>
                  <a:srgbClr val="0D0D0D"/>
                </a:solidFill>
                <a:effectLst/>
              </a:rPr>
              <a:t> - Romeo and Juliet</a:t>
            </a:r>
          </a:p>
          <a:p>
            <a:pPr lvl="1"/>
            <a:r>
              <a:rPr lang="en-GB" sz="2700" b="1" i="0" dirty="0">
                <a:solidFill>
                  <a:srgbClr val="0D0D0D"/>
                </a:solidFill>
                <a:effectLst/>
              </a:rPr>
              <a:t>In a pickle</a:t>
            </a:r>
            <a:r>
              <a:rPr lang="en-GB" sz="2700" b="0" i="0" dirty="0">
                <a:solidFill>
                  <a:srgbClr val="0D0D0D"/>
                </a:solidFill>
                <a:effectLst/>
              </a:rPr>
              <a:t> - The Tempest</a:t>
            </a:r>
          </a:p>
          <a:p>
            <a:pPr lvl="1"/>
            <a:r>
              <a:rPr lang="en-GB" sz="2700" b="1" dirty="0">
                <a:solidFill>
                  <a:srgbClr val="0D0D0D"/>
                </a:solidFill>
              </a:rPr>
              <a:t>Winter of discontent</a:t>
            </a:r>
            <a:r>
              <a:rPr lang="en-GB" sz="2700" dirty="0">
                <a:solidFill>
                  <a:srgbClr val="0D0D0D"/>
                </a:solidFill>
              </a:rPr>
              <a:t> – Richard III</a:t>
            </a:r>
            <a:endParaRPr lang="en-GB" sz="2700" b="0" i="0" dirty="0">
              <a:solidFill>
                <a:srgbClr val="0D0D0D"/>
              </a:solidFill>
              <a:effectLst/>
            </a:endParaRPr>
          </a:p>
          <a:p>
            <a:pPr lvl="1"/>
            <a:r>
              <a:rPr lang="en-GB" sz="2700" b="1" i="0" dirty="0">
                <a:solidFill>
                  <a:srgbClr val="0D0D0D"/>
                </a:solidFill>
                <a:effectLst/>
              </a:rPr>
              <a:t>Green-eyed monster</a:t>
            </a:r>
            <a:r>
              <a:rPr lang="en-GB" sz="2700" b="0" i="0" dirty="0">
                <a:solidFill>
                  <a:srgbClr val="0D0D0D"/>
                </a:solidFill>
                <a:effectLst/>
              </a:rPr>
              <a:t> - Othello</a:t>
            </a:r>
          </a:p>
          <a:p>
            <a:pPr lvl="1"/>
            <a:r>
              <a:rPr lang="en-GB" sz="2700" b="1" i="0" dirty="0">
                <a:solidFill>
                  <a:srgbClr val="0D0D0D"/>
                </a:solidFill>
                <a:effectLst/>
              </a:rPr>
              <a:t>Wear one's heart on one's sleeve</a:t>
            </a:r>
            <a:r>
              <a:rPr lang="en-GB" sz="2700" b="0" i="0" dirty="0">
                <a:solidFill>
                  <a:srgbClr val="0D0D0D"/>
                </a:solidFill>
                <a:effectLst/>
              </a:rPr>
              <a:t> - Othello</a:t>
            </a:r>
          </a:p>
          <a:p>
            <a:pPr lvl="1"/>
            <a:r>
              <a:rPr lang="en-GB" sz="2700" b="1" i="0" dirty="0">
                <a:solidFill>
                  <a:srgbClr val="0D0D0D"/>
                </a:solidFill>
                <a:effectLst/>
              </a:rPr>
              <a:t>Bated breath</a:t>
            </a:r>
            <a:r>
              <a:rPr lang="en-GB" sz="2700" b="0" i="0" dirty="0">
                <a:solidFill>
                  <a:srgbClr val="0D0D0D"/>
                </a:solidFill>
                <a:effectLst/>
              </a:rPr>
              <a:t> - The Merchant of Venice</a:t>
            </a:r>
          </a:p>
          <a:p>
            <a:pPr lvl="1"/>
            <a:r>
              <a:rPr lang="en-GB" sz="2700" b="1" i="0" dirty="0">
                <a:solidFill>
                  <a:srgbClr val="0D0D0D"/>
                </a:solidFill>
                <a:effectLst/>
              </a:rPr>
              <a:t>Fair play</a:t>
            </a:r>
            <a:r>
              <a:rPr lang="en-GB" sz="2700" b="0" i="0" dirty="0">
                <a:solidFill>
                  <a:srgbClr val="0D0D0D"/>
                </a:solidFill>
                <a:effectLst/>
              </a:rPr>
              <a:t> - The Tempest</a:t>
            </a:r>
          </a:p>
          <a:p>
            <a:pPr lvl="1"/>
            <a:r>
              <a:rPr lang="en-GB" sz="2700" b="1" i="0" dirty="0">
                <a:solidFill>
                  <a:srgbClr val="0D0D0D"/>
                </a:solidFill>
                <a:effectLst/>
              </a:rPr>
              <a:t>All's well that ends well</a:t>
            </a:r>
            <a:r>
              <a:rPr lang="en-GB" sz="2700" b="0" i="0" dirty="0">
                <a:solidFill>
                  <a:srgbClr val="0D0D0D"/>
                </a:solidFill>
                <a:effectLst/>
              </a:rPr>
              <a:t> - the play of the same name</a:t>
            </a:r>
          </a:p>
          <a:p>
            <a:pPr lvl="1"/>
            <a:r>
              <a:rPr lang="en-GB" sz="2700" b="1" i="0" dirty="0">
                <a:solidFill>
                  <a:srgbClr val="0D0D0D"/>
                </a:solidFill>
                <a:effectLst/>
              </a:rPr>
              <a:t>Love is blind</a:t>
            </a:r>
            <a:r>
              <a:rPr lang="en-GB" sz="2700" b="0" i="0" dirty="0">
                <a:solidFill>
                  <a:srgbClr val="0D0D0D"/>
                </a:solidFill>
                <a:effectLst/>
              </a:rPr>
              <a:t> - The Merchant of Venice</a:t>
            </a:r>
          </a:p>
          <a:p>
            <a:pPr lvl="1"/>
            <a:r>
              <a:rPr lang="en-GB" sz="2700" b="1" i="0" dirty="0">
                <a:solidFill>
                  <a:srgbClr val="0D0D0D"/>
                </a:solidFill>
                <a:effectLst/>
              </a:rPr>
              <a:t>Fool's paradise</a:t>
            </a:r>
            <a:r>
              <a:rPr lang="en-GB" sz="2700" b="0" i="0" dirty="0">
                <a:solidFill>
                  <a:srgbClr val="0D0D0D"/>
                </a:solidFill>
                <a:effectLst/>
              </a:rPr>
              <a:t> - Romeo and Juliet</a:t>
            </a:r>
          </a:p>
          <a:p>
            <a:pPr lvl="1"/>
            <a:r>
              <a:rPr lang="en-GB" sz="2700" b="1" i="0" dirty="0">
                <a:solidFill>
                  <a:srgbClr val="0D0D0D"/>
                </a:solidFill>
                <a:effectLst/>
              </a:rPr>
              <a:t>To thine own self be true</a:t>
            </a:r>
            <a:r>
              <a:rPr lang="en-GB" sz="2700" b="0" i="0" dirty="0">
                <a:solidFill>
                  <a:srgbClr val="0D0D0D"/>
                </a:solidFill>
                <a:effectLst/>
              </a:rPr>
              <a:t> - Hamlet</a:t>
            </a:r>
          </a:p>
          <a:p>
            <a:pPr lvl="1"/>
            <a:r>
              <a:rPr lang="en-GB" sz="2700" b="1" i="0" dirty="0">
                <a:solidFill>
                  <a:srgbClr val="0D0D0D"/>
                </a:solidFill>
                <a:effectLst/>
              </a:rPr>
              <a:t>In one fell swoop</a:t>
            </a:r>
            <a:r>
              <a:rPr lang="en-GB" sz="2700" b="0" i="0" dirty="0">
                <a:solidFill>
                  <a:srgbClr val="0D0D0D"/>
                </a:solidFill>
                <a:effectLst/>
              </a:rPr>
              <a:t> - Macbeth</a:t>
            </a:r>
          </a:p>
          <a:p>
            <a:pPr lvl="1"/>
            <a:r>
              <a:rPr lang="en-GB" sz="2700" b="1" i="0" dirty="0">
                <a:solidFill>
                  <a:srgbClr val="0D0D0D"/>
                </a:solidFill>
                <a:effectLst/>
              </a:rPr>
              <a:t>Dead as a doornail</a:t>
            </a:r>
            <a:r>
              <a:rPr lang="en-GB" sz="2700" b="0" i="0" dirty="0">
                <a:solidFill>
                  <a:srgbClr val="0D0D0D"/>
                </a:solidFill>
                <a:effectLst/>
              </a:rPr>
              <a:t> - Henry VI, Part 2</a:t>
            </a:r>
          </a:p>
          <a:p>
            <a:pPr marL="342900" indent="-342900">
              <a:spcBef>
                <a:spcPct val="20000"/>
              </a:spcBef>
              <a:buClr>
                <a:schemeClr val="accent1"/>
              </a:buClr>
              <a:buFont typeface="Arial" panose="020B0604020202020204" pitchFamily="34" charset="0"/>
              <a:buChar char="•"/>
            </a:pPr>
            <a:endParaRPr lang="en-GB" sz="2400" dirty="0"/>
          </a:p>
        </p:txBody>
      </p:sp>
      <p:pic>
        <p:nvPicPr>
          <p:cNvPr id="3074" name="Picture 2" descr="William Shakespeare | Portland Center Stage">
            <a:extLst>
              <a:ext uri="{FF2B5EF4-FFF2-40B4-BE49-F238E27FC236}">
                <a16:creationId xmlns:a16="http://schemas.microsoft.com/office/drawing/2014/main" id="{812026FA-C6F6-4B95-3337-9318E5495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323" y="1167267"/>
            <a:ext cx="4435247" cy="443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14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BA4BB8-2C77-61A4-ADB4-BD58899EB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CC1B8-AC3D-70E3-F09E-75D2F8DE342A}"/>
              </a:ext>
            </a:extLst>
          </p:cNvPr>
          <p:cNvSpPr>
            <a:spLocks noGrp="1"/>
          </p:cNvSpPr>
          <p:nvPr>
            <p:ph type="title"/>
          </p:nvPr>
        </p:nvSpPr>
        <p:spPr>
          <a:xfrm>
            <a:off x="504420" y="761008"/>
            <a:ext cx="11469277" cy="825746"/>
          </a:xfrm>
        </p:spPr>
        <p:txBody>
          <a:bodyPr vert="horz" lIns="91440" tIns="45720" rIns="91440" bIns="45720" rtlCol="0" anchor="t">
            <a:normAutofit/>
          </a:bodyPr>
          <a:lstStyle/>
          <a:p>
            <a:r>
              <a:rPr lang="en-US" sz="4400" dirty="0"/>
              <a:t>What Makes Shakespeare Difficult?</a:t>
            </a:r>
          </a:p>
        </p:txBody>
      </p:sp>
      <p:sp>
        <p:nvSpPr>
          <p:cNvPr id="3" name="Content Placeholder 3">
            <a:extLst>
              <a:ext uri="{FF2B5EF4-FFF2-40B4-BE49-F238E27FC236}">
                <a16:creationId xmlns:a16="http://schemas.microsoft.com/office/drawing/2014/main" id="{190278E0-AAEB-7122-559C-2AAE577143C7}"/>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0439" y="1622325"/>
            <a:ext cx="10401950" cy="4911210"/>
          </a:xfrm>
        </p:spPr>
        <p:txBody>
          <a:bodyPr>
            <a:normAutofit lnSpcReduction="10000"/>
          </a:bodyPr>
          <a:lstStyle/>
          <a:p>
            <a:pPr marL="0" indent="0">
              <a:spcBef>
                <a:spcPts val="2500"/>
              </a:spcBef>
              <a:buNone/>
            </a:pPr>
            <a:r>
              <a:rPr lang="en-GB" sz="2400" dirty="0"/>
              <a:t>There are a few reasons why even native speakers of English find Shakespeare difficult:</a:t>
            </a:r>
          </a:p>
          <a:p>
            <a:pPr>
              <a:spcBef>
                <a:spcPts val="1200"/>
              </a:spcBef>
            </a:pPr>
            <a:r>
              <a:rPr lang="en-GB" sz="2400" dirty="0"/>
              <a:t>Archaic and unfamiliar vocabulary – some words have changed in meaning since</a:t>
            </a:r>
          </a:p>
          <a:p>
            <a:pPr>
              <a:spcBef>
                <a:spcPts val="1200"/>
              </a:spcBef>
            </a:pPr>
            <a:r>
              <a:rPr lang="en-GB" sz="2400" dirty="0"/>
              <a:t>Often writing in verse, not prose, so word order doesn’t follow natural speech</a:t>
            </a:r>
          </a:p>
          <a:p>
            <a:pPr>
              <a:spcBef>
                <a:spcPts val="1200"/>
              </a:spcBef>
            </a:pPr>
            <a:r>
              <a:rPr lang="en-GB" sz="2400" dirty="0"/>
              <a:t>Historical context - references to contemporary political, social and cultural events</a:t>
            </a:r>
          </a:p>
          <a:p>
            <a:pPr>
              <a:spcBef>
                <a:spcPts val="1200"/>
              </a:spcBef>
            </a:pPr>
            <a:r>
              <a:rPr lang="en-GB" sz="2400" dirty="0"/>
              <a:t>Greek and Roman mythology</a:t>
            </a:r>
          </a:p>
          <a:p>
            <a:pPr>
              <a:spcBef>
                <a:spcPts val="1200"/>
              </a:spcBef>
            </a:pPr>
            <a:r>
              <a:rPr lang="en-GB" sz="2400" dirty="0"/>
              <a:t>Subtle and layered meanings within the storyline</a:t>
            </a:r>
          </a:p>
          <a:p>
            <a:pPr>
              <a:spcBef>
                <a:spcPts val="1200"/>
              </a:spcBef>
            </a:pPr>
            <a:r>
              <a:rPr lang="en-GB" sz="2400" dirty="0"/>
              <a:t>Metaphorical imagery</a:t>
            </a:r>
          </a:p>
          <a:p>
            <a:pPr lvl="1">
              <a:spcBef>
                <a:spcPts val="1200"/>
              </a:spcBef>
            </a:pPr>
            <a:r>
              <a:rPr lang="en-GB" sz="2000" dirty="0"/>
              <a:t>Romeo – “He jests at scars that never felt a wound”</a:t>
            </a:r>
          </a:p>
          <a:p>
            <a:pPr lvl="1">
              <a:spcBef>
                <a:spcPts val="1200"/>
              </a:spcBef>
            </a:pPr>
            <a:r>
              <a:rPr lang="en-GB" sz="2000" dirty="0"/>
              <a:t>Macbeth – “I am in blood, stepped in so deep that should I wade no more, returning is as tedious to go o’er”</a:t>
            </a:r>
          </a:p>
        </p:txBody>
      </p:sp>
    </p:spTree>
    <p:extLst>
      <p:ext uri="{BB962C8B-B14F-4D97-AF65-F5344CB8AC3E}">
        <p14:creationId xmlns:p14="http://schemas.microsoft.com/office/powerpoint/2010/main" val="4024995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4E0540-9916-BA7C-B9B3-F78C56802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EAD40-3A55-EAD9-0805-79E1C00EBE39}"/>
              </a:ext>
            </a:extLst>
          </p:cNvPr>
          <p:cNvSpPr>
            <a:spLocks noGrp="1"/>
          </p:cNvSpPr>
          <p:nvPr>
            <p:ph type="title"/>
          </p:nvPr>
        </p:nvSpPr>
        <p:spPr>
          <a:xfrm>
            <a:off x="488842" y="486698"/>
            <a:ext cx="9032530" cy="805074"/>
          </a:xfrm>
        </p:spPr>
        <p:txBody>
          <a:bodyPr vert="horz" lIns="91440" tIns="45720" rIns="91440" bIns="45720" rtlCol="0" anchor="t">
            <a:normAutofit/>
          </a:bodyPr>
          <a:lstStyle/>
          <a:p>
            <a:pPr>
              <a:lnSpc>
                <a:spcPct val="90000"/>
              </a:lnSpc>
            </a:pPr>
            <a:r>
              <a:rPr lang="en-US" dirty="0"/>
              <a:t>Late Modern English (1750 onwards)</a:t>
            </a:r>
          </a:p>
        </p:txBody>
      </p:sp>
      <p:sp>
        <p:nvSpPr>
          <p:cNvPr id="4" name="Content Placeholder 3">
            <a:extLst>
              <a:ext uri="{FF2B5EF4-FFF2-40B4-BE49-F238E27FC236}">
                <a16:creationId xmlns:a16="http://schemas.microsoft.com/office/drawing/2014/main" id="{5724B4E5-1774-8029-82FC-AF207FD67E99}"/>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7868" y="1349830"/>
            <a:ext cx="10562508" cy="3468914"/>
          </a:xfrm>
        </p:spPr>
        <p:txBody>
          <a:bodyPr>
            <a:normAutofit/>
          </a:bodyPr>
          <a:lstStyle/>
          <a:p>
            <a:pPr marL="342900" indent="-342900">
              <a:spcBef>
                <a:spcPts val="600"/>
              </a:spcBef>
              <a:buFont typeface="Arial" panose="020B0604020202020204" pitchFamily="34" charset="0"/>
              <a:buChar char="•"/>
            </a:pPr>
            <a:r>
              <a:rPr lang="en-GB" sz="2400" dirty="0"/>
              <a:t>Vocabulary expansion and semantic changes </a:t>
            </a:r>
          </a:p>
          <a:p>
            <a:pPr marL="342900" indent="-342900">
              <a:spcBef>
                <a:spcPts val="600"/>
              </a:spcBef>
              <a:buFont typeface="Arial" panose="020B0604020202020204" pitchFamily="34" charset="0"/>
              <a:buChar char="•"/>
            </a:pPr>
            <a:r>
              <a:rPr lang="en-GB" sz="2400" dirty="0"/>
              <a:t>Samuel Johnson’s dictionary (1755)</a:t>
            </a:r>
          </a:p>
          <a:p>
            <a:pPr marL="342900" indent="-342900">
              <a:spcBef>
                <a:spcPts val="600"/>
              </a:spcBef>
              <a:buFont typeface="Arial" panose="020B0604020202020204" pitchFamily="34" charset="0"/>
              <a:buChar char="•"/>
            </a:pPr>
            <a:r>
              <a:rPr lang="en-GB" sz="2400" dirty="0"/>
              <a:t>Standardisation of spelling and grammar</a:t>
            </a:r>
          </a:p>
          <a:p>
            <a:pPr marL="342900" indent="-342900">
              <a:spcBef>
                <a:spcPts val="600"/>
              </a:spcBef>
              <a:buFont typeface="Arial" panose="020B0604020202020204" pitchFamily="34" charset="0"/>
              <a:buChar char="•"/>
            </a:pPr>
            <a:r>
              <a:rPr lang="en-GB" sz="2400" dirty="0"/>
              <a:t>Simplification</a:t>
            </a:r>
          </a:p>
          <a:p>
            <a:pPr marL="617220" lvl="1" indent="-342900">
              <a:spcBef>
                <a:spcPts val="600"/>
              </a:spcBef>
            </a:pPr>
            <a:r>
              <a:rPr lang="en-GB" sz="2200" dirty="0"/>
              <a:t>Thee, thou, thy, thine &gt; you, your and yours</a:t>
            </a:r>
          </a:p>
          <a:p>
            <a:pPr marL="617220" lvl="1" indent="-342900">
              <a:spcBef>
                <a:spcPts val="600"/>
              </a:spcBef>
            </a:pPr>
            <a:r>
              <a:rPr lang="en-GB" sz="2200" dirty="0"/>
              <a:t>Verb endings</a:t>
            </a:r>
          </a:p>
        </p:txBody>
      </p:sp>
      <p:pic>
        <p:nvPicPr>
          <p:cNvPr id="5" name="Picture 4">
            <a:extLst>
              <a:ext uri="{FF2B5EF4-FFF2-40B4-BE49-F238E27FC236}">
                <a16:creationId xmlns:a16="http://schemas.microsoft.com/office/drawing/2014/main" id="{4A11916A-39E3-357B-E3A1-A4AE2EFB4512}"/>
              </a:ext>
            </a:extLst>
          </p:cNvPr>
          <p:cNvPicPr>
            <a:picLocks noChangeAspect="1"/>
          </p:cNvPicPr>
          <p:nvPr/>
        </p:nvPicPr>
        <p:blipFill>
          <a:blip r:embed="rId3"/>
          <a:stretch>
            <a:fillRect/>
          </a:stretch>
        </p:blipFill>
        <p:spPr>
          <a:xfrm>
            <a:off x="1140467" y="3773714"/>
            <a:ext cx="8264789" cy="2860447"/>
          </a:xfrm>
          <a:prstGeom prst="rect">
            <a:avLst/>
          </a:prstGeom>
        </p:spPr>
      </p:pic>
    </p:spTree>
    <p:extLst>
      <p:ext uri="{BB962C8B-B14F-4D97-AF65-F5344CB8AC3E}">
        <p14:creationId xmlns:p14="http://schemas.microsoft.com/office/powerpoint/2010/main" val="2462609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7B1077-21FE-926F-42F0-8E6120B3F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C083D-F7CF-C2B8-9DD0-6723EC042459}"/>
              </a:ext>
            </a:extLst>
          </p:cNvPr>
          <p:cNvSpPr>
            <a:spLocks noGrp="1"/>
          </p:cNvSpPr>
          <p:nvPr>
            <p:ph type="title"/>
          </p:nvPr>
        </p:nvSpPr>
        <p:spPr>
          <a:xfrm>
            <a:off x="546896" y="468160"/>
            <a:ext cx="4809314" cy="828577"/>
          </a:xfrm>
        </p:spPr>
        <p:txBody>
          <a:bodyPr vert="horz" lIns="91440" tIns="45720" rIns="91440" bIns="45720" rtlCol="0" anchor="t">
            <a:normAutofit fontScale="90000"/>
          </a:bodyPr>
          <a:lstStyle/>
          <a:p>
            <a:r>
              <a:rPr lang="en-US" sz="4900" dirty="0"/>
              <a:t>About Me</a:t>
            </a:r>
            <a:br>
              <a:rPr lang="en-US" sz="4400" dirty="0"/>
            </a:br>
            <a:endParaRPr lang="en-US" sz="4000" b="0" dirty="0">
              <a:latin typeface="Abadi" panose="020F0502020204030204" pitchFamily="34" charset="0"/>
            </a:endParaRPr>
          </a:p>
        </p:txBody>
      </p:sp>
      <p:sp>
        <p:nvSpPr>
          <p:cNvPr id="17" name="Content Placeholder 3">
            <a:extLst>
              <a:ext uri="{FF2B5EF4-FFF2-40B4-BE49-F238E27FC236}">
                <a16:creationId xmlns:a16="http://schemas.microsoft.com/office/drawing/2014/main" id="{DB4980FC-63EB-1106-2D75-9E73276E4481}"/>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915" y="1306286"/>
            <a:ext cx="5832133" cy="495013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2500"/>
              </a:spcBef>
              <a:buFont typeface="Arial" panose="020B0604020202020204" pitchFamily="34" charset="0"/>
              <a:buChar char="•"/>
            </a:pPr>
            <a:r>
              <a:rPr lang="en-GB" sz="2800" dirty="0"/>
              <a:t>Moved to Wixford in June 2022</a:t>
            </a:r>
          </a:p>
          <a:p>
            <a:pPr marL="285750" indent="-285750">
              <a:spcBef>
                <a:spcPts val="2500"/>
              </a:spcBef>
              <a:buFont typeface="Arial" panose="020B0604020202020204" pitchFamily="34" charset="0"/>
              <a:buChar char="•"/>
            </a:pPr>
            <a:r>
              <a:rPr lang="en-GB" sz="2800" dirty="0"/>
              <a:t>Married to Claire for 24 years</a:t>
            </a:r>
          </a:p>
          <a:p>
            <a:pPr marL="285750" indent="-285750">
              <a:spcBef>
                <a:spcPts val="2500"/>
              </a:spcBef>
              <a:buFont typeface="Arial" panose="020B0604020202020204" pitchFamily="34" charset="0"/>
              <a:buChar char="•"/>
            </a:pPr>
            <a:r>
              <a:rPr lang="en-GB" sz="2800" dirty="0"/>
              <a:t>Lots of pets</a:t>
            </a:r>
          </a:p>
          <a:p>
            <a:pPr>
              <a:spcBef>
                <a:spcPts val="2500"/>
              </a:spcBef>
            </a:pPr>
            <a:endParaRPr lang="en-GB" sz="2400" b="1" dirty="0"/>
          </a:p>
          <a:p>
            <a:pPr marL="285750" indent="-285750">
              <a:spcBef>
                <a:spcPts val="2500"/>
              </a:spcBef>
              <a:buFont typeface="Arial" panose="020B0604020202020204" pitchFamily="34" charset="0"/>
              <a:buChar char="•"/>
            </a:pPr>
            <a:endParaRPr lang="en-GB" sz="2400" b="1" dirty="0"/>
          </a:p>
        </p:txBody>
      </p:sp>
      <p:grpSp>
        <p:nvGrpSpPr>
          <p:cNvPr id="37" name="grpLola">
            <a:extLst>
              <a:ext uri="{FF2B5EF4-FFF2-40B4-BE49-F238E27FC236}">
                <a16:creationId xmlns:a16="http://schemas.microsoft.com/office/drawing/2014/main" id="{3E04FAD8-CCC5-7D93-F5B9-4B00A550FEE4}"/>
              </a:ext>
            </a:extLst>
          </p:cNvPr>
          <p:cNvGrpSpPr/>
          <p:nvPr/>
        </p:nvGrpSpPr>
        <p:grpSpPr>
          <a:xfrm rot="21239328">
            <a:off x="756958" y="4048902"/>
            <a:ext cx="2133167" cy="2659258"/>
            <a:chOff x="696685" y="4034971"/>
            <a:chExt cx="2046515" cy="2598057"/>
          </a:xfrm>
        </p:grpSpPr>
        <p:grpSp>
          <p:nvGrpSpPr>
            <p:cNvPr id="38" name="Group 37">
              <a:extLst>
                <a:ext uri="{FF2B5EF4-FFF2-40B4-BE49-F238E27FC236}">
                  <a16:creationId xmlns:a16="http://schemas.microsoft.com/office/drawing/2014/main" id="{E7BF2595-E97A-E42B-B981-B1E159CCFE89}"/>
                </a:ext>
              </a:extLst>
            </p:cNvPr>
            <p:cNvGrpSpPr/>
            <p:nvPr/>
          </p:nvGrpSpPr>
          <p:grpSpPr>
            <a:xfrm>
              <a:off x="696685" y="4034971"/>
              <a:ext cx="2046515" cy="2598057"/>
              <a:chOff x="696685" y="4034971"/>
              <a:chExt cx="2046515" cy="2598057"/>
            </a:xfrm>
          </p:grpSpPr>
          <p:sp>
            <p:nvSpPr>
              <p:cNvPr id="40" name="rctLolaBorder">
                <a:extLst>
                  <a:ext uri="{FF2B5EF4-FFF2-40B4-BE49-F238E27FC236}">
                    <a16:creationId xmlns:a16="http://schemas.microsoft.com/office/drawing/2014/main" id="{920AAA32-73B1-CCEB-DF54-5814AFB91E00}"/>
                  </a:ext>
                </a:extLst>
              </p:cNvPr>
              <p:cNvSpPr/>
              <p:nvPr/>
            </p:nvSpPr>
            <p:spPr>
              <a:xfrm>
                <a:off x="696685" y="4034971"/>
                <a:ext cx="2046515" cy="259805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Lola" descr="A dog sitting on the ground&#10;&#10;Description automatically generated">
                <a:extLst>
                  <a:ext uri="{FF2B5EF4-FFF2-40B4-BE49-F238E27FC236}">
                    <a16:creationId xmlns:a16="http://schemas.microsoft.com/office/drawing/2014/main" id="{95EB10AD-F3C0-4EAA-9A42-9959FD30797D}"/>
                  </a:ext>
                </a:extLst>
              </p:cNvPr>
              <p:cNvPicPr>
                <a:picLocks noChangeAspect="1"/>
              </p:cNvPicPr>
              <p:nvPr/>
            </p:nvPicPr>
            <p:blipFill>
              <a:blip r:embed="rId3">
                <a:extLst>
                  <a:ext uri="{28A0092B-C50C-407E-A947-70E740481C1C}">
                    <a14:useLocalDpi xmlns:a14="http://schemas.microsoft.com/office/drawing/2010/main" val="0"/>
                  </a:ext>
                </a:extLst>
              </a:blip>
              <a:srcRect b="13862"/>
              <a:stretch/>
            </p:blipFill>
            <p:spPr>
              <a:xfrm>
                <a:off x="816163" y="4122056"/>
                <a:ext cx="1825437" cy="2046515"/>
              </a:xfrm>
              <a:prstGeom prst="rect">
                <a:avLst/>
              </a:prstGeom>
            </p:spPr>
          </p:pic>
        </p:grpSp>
        <p:sp>
          <p:nvSpPr>
            <p:cNvPr id="39" name="txtLola">
              <a:extLst>
                <a:ext uri="{FF2B5EF4-FFF2-40B4-BE49-F238E27FC236}">
                  <a16:creationId xmlns:a16="http://schemas.microsoft.com/office/drawing/2014/main" id="{FAFFC53F-DF74-B7C8-D287-A9540090C593}"/>
                </a:ext>
              </a:extLst>
            </p:cNvPr>
            <p:cNvSpPr txBox="1"/>
            <p:nvPr/>
          </p:nvSpPr>
          <p:spPr>
            <a:xfrm>
              <a:off x="1422400" y="6212114"/>
              <a:ext cx="711200" cy="369332"/>
            </a:xfrm>
            <a:prstGeom prst="rect">
              <a:avLst/>
            </a:prstGeom>
            <a:noFill/>
          </p:spPr>
          <p:txBody>
            <a:bodyPr wrap="square" rtlCol="0">
              <a:spAutoFit/>
            </a:bodyPr>
            <a:lstStyle/>
            <a:p>
              <a:r>
                <a:rPr lang="en-GB" dirty="0">
                  <a:latin typeface="Comic Sans MS" panose="030F0702030302020204" pitchFamily="66" charset="0"/>
                </a:rPr>
                <a:t>Lola</a:t>
              </a:r>
            </a:p>
          </p:txBody>
        </p:sp>
      </p:grpSp>
      <p:grpSp>
        <p:nvGrpSpPr>
          <p:cNvPr id="14" name="grpBear">
            <a:extLst>
              <a:ext uri="{FF2B5EF4-FFF2-40B4-BE49-F238E27FC236}">
                <a16:creationId xmlns:a16="http://schemas.microsoft.com/office/drawing/2014/main" id="{4B90EE04-0424-1F1C-94BC-278C6059101C}"/>
              </a:ext>
            </a:extLst>
          </p:cNvPr>
          <p:cNvGrpSpPr/>
          <p:nvPr/>
        </p:nvGrpSpPr>
        <p:grpSpPr>
          <a:xfrm rot="659618">
            <a:off x="2208386" y="4019745"/>
            <a:ext cx="2133167" cy="2659258"/>
            <a:chOff x="2019700" y="4094356"/>
            <a:chExt cx="2133167" cy="2659258"/>
          </a:xfrm>
        </p:grpSpPr>
        <p:grpSp>
          <p:nvGrpSpPr>
            <p:cNvPr id="3" name="Group 2">
              <a:extLst>
                <a:ext uri="{FF2B5EF4-FFF2-40B4-BE49-F238E27FC236}">
                  <a16:creationId xmlns:a16="http://schemas.microsoft.com/office/drawing/2014/main" id="{785E581F-EF16-6BD3-8204-00E0A0B2E9F5}"/>
                </a:ext>
              </a:extLst>
            </p:cNvPr>
            <p:cNvGrpSpPr/>
            <p:nvPr/>
          </p:nvGrpSpPr>
          <p:grpSpPr>
            <a:xfrm rot="21239328">
              <a:off x="2019700" y="4094356"/>
              <a:ext cx="2133167" cy="2659258"/>
              <a:chOff x="696685" y="4034971"/>
              <a:chExt cx="2046515" cy="2598057"/>
            </a:xfrm>
          </p:grpSpPr>
          <p:sp>
            <p:nvSpPr>
              <p:cNvPr id="10" name="Rectangle 9">
                <a:extLst>
                  <a:ext uri="{FF2B5EF4-FFF2-40B4-BE49-F238E27FC236}">
                    <a16:creationId xmlns:a16="http://schemas.microsoft.com/office/drawing/2014/main" id="{CD178DE4-CC3F-8116-334A-4A72CA025F5B}"/>
                  </a:ext>
                </a:extLst>
              </p:cNvPr>
              <p:cNvSpPr/>
              <p:nvPr/>
            </p:nvSpPr>
            <p:spPr>
              <a:xfrm>
                <a:off x="696685" y="4034971"/>
                <a:ext cx="2046515" cy="259805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BBB62F3-FBE8-2124-EAA8-0D87E0B2C266}"/>
                  </a:ext>
                </a:extLst>
              </p:cNvPr>
              <p:cNvSpPr txBox="1"/>
              <p:nvPr/>
            </p:nvSpPr>
            <p:spPr>
              <a:xfrm>
                <a:off x="1422400" y="6212114"/>
                <a:ext cx="711200" cy="369332"/>
              </a:xfrm>
              <a:prstGeom prst="rect">
                <a:avLst/>
              </a:prstGeom>
              <a:noFill/>
            </p:spPr>
            <p:txBody>
              <a:bodyPr wrap="square" rtlCol="0">
                <a:spAutoFit/>
              </a:bodyPr>
              <a:lstStyle/>
              <a:p>
                <a:r>
                  <a:rPr lang="en-GB" dirty="0">
                    <a:latin typeface="Comic Sans MS" panose="030F0702030302020204" pitchFamily="66" charset="0"/>
                  </a:rPr>
                  <a:t>Bear</a:t>
                </a:r>
              </a:p>
            </p:txBody>
          </p:sp>
        </p:grpSp>
        <p:pic>
          <p:nvPicPr>
            <p:cNvPr id="7" name="Picture 6" descr="A dog with a harness&#10;&#10;Description automatically generated">
              <a:extLst>
                <a:ext uri="{FF2B5EF4-FFF2-40B4-BE49-F238E27FC236}">
                  <a16:creationId xmlns:a16="http://schemas.microsoft.com/office/drawing/2014/main" id="{49CF3AFA-1402-6636-BDAB-63CE3CD71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12900">
              <a:off x="2157634" y="4234844"/>
              <a:ext cx="1842605" cy="1921082"/>
            </a:xfrm>
            <a:prstGeom prst="rect">
              <a:avLst/>
            </a:prstGeom>
          </p:spPr>
        </p:pic>
      </p:grpSp>
      <p:grpSp>
        <p:nvGrpSpPr>
          <p:cNvPr id="26" name="grpRosieTarro">
            <a:extLst>
              <a:ext uri="{FF2B5EF4-FFF2-40B4-BE49-F238E27FC236}">
                <a16:creationId xmlns:a16="http://schemas.microsoft.com/office/drawing/2014/main" id="{784593D7-41A9-2C2B-5FAC-E276993E6D17}"/>
              </a:ext>
            </a:extLst>
          </p:cNvPr>
          <p:cNvGrpSpPr/>
          <p:nvPr/>
        </p:nvGrpSpPr>
        <p:grpSpPr>
          <a:xfrm rot="21069721">
            <a:off x="3810593" y="3984677"/>
            <a:ext cx="2992072" cy="2659258"/>
            <a:chOff x="2881679" y="2162929"/>
            <a:chExt cx="2992072" cy="2659258"/>
          </a:xfrm>
        </p:grpSpPr>
        <p:grpSp>
          <p:nvGrpSpPr>
            <p:cNvPr id="18" name="Group 17">
              <a:extLst>
                <a:ext uri="{FF2B5EF4-FFF2-40B4-BE49-F238E27FC236}">
                  <a16:creationId xmlns:a16="http://schemas.microsoft.com/office/drawing/2014/main" id="{B462D487-F27E-CDBE-8E1F-EB2DC8EA78EE}"/>
                </a:ext>
              </a:extLst>
            </p:cNvPr>
            <p:cNvGrpSpPr/>
            <p:nvPr/>
          </p:nvGrpSpPr>
          <p:grpSpPr>
            <a:xfrm rot="298946">
              <a:off x="2881679" y="2162929"/>
              <a:ext cx="2992072" cy="2659258"/>
              <a:chOff x="696685" y="4034971"/>
              <a:chExt cx="2046515" cy="2598057"/>
            </a:xfrm>
          </p:grpSpPr>
          <p:sp>
            <p:nvSpPr>
              <p:cNvPr id="24" name="Rectangle 23">
                <a:extLst>
                  <a:ext uri="{FF2B5EF4-FFF2-40B4-BE49-F238E27FC236}">
                    <a16:creationId xmlns:a16="http://schemas.microsoft.com/office/drawing/2014/main" id="{02B7D294-2CCC-6DE2-D6B2-EBF4DD3E10B0}"/>
                  </a:ext>
                </a:extLst>
              </p:cNvPr>
              <p:cNvSpPr/>
              <p:nvPr/>
            </p:nvSpPr>
            <p:spPr>
              <a:xfrm>
                <a:off x="696685" y="4034971"/>
                <a:ext cx="2046515" cy="259805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40123E66-1AE1-C094-8735-828A885821F5}"/>
                  </a:ext>
                </a:extLst>
              </p:cNvPr>
              <p:cNvSpPr txBox="1"/>
              <p:nvPr/>
            </p:nvSpPr>
            <p:spPr>
              <a:xfrm>
                <a:off x="1172118" y="6216363"/>
                <a:ext cx="1132627" cy="360832"/>
              </a:xfrm>
              <a:prstGeom prst="rect">
                <a:avLst/>
              </a:prstGeom>
              <a:noFill/>
            </p:spPr>
            <p:txBody>
              <a:bodyPr wrap="square" rtlCol="0">
                <a:spAutoFit/>
              </a:bodyPr>
              <a:lstStyle/>
              <a:p>
                <a:r>
                  <a:rPr lang="en-GB" dirty="0">
                    <a:latin typeface="Comic Sans MS" panose="030F0702030302020204" pitchFamily="66" charset="0"/>
                  </a:rPr>
                  <a:t>Rosie &amp; </a:t>
                </a:r>
                <a:r>
                  <a:rPr lang="en-GB" dirty="0" err="1">
                    <a:latin typeface="Comic Sans MS" panose="030F0702030302020204" pitchFamily="66" charset="0"/>
                  </a:rPr>
                  <a:t>Tarro</a:t>
                </a:r>
                <a:endParaRPr lang="en-GB" dirty="0">
                  <a:latin typeface="Comic Sans MS" panose="030F0702030302020204" pitchFamily="66" charset="0"/>
                </a:endParaRPr>
              </a:p>
            </p:txBody>
          </p:sp>
        </p:grpSp>
        <p:pic>
          <p:nvPicPr>
            <p:cNvPr id="4" name="Picture 3" descr="A group of horses standing in a field&#10;&#10;Description automatically generated">
              <a:extLst>
                <a:ext uri="{FF2B5EF4-FFF2-40B4-BE49-F238E27FC236}">
                  <a16:creationId xmlns:a16="http://schemas.microsoft.com/office/drawing/2014/main" id="{0CCCAF5D-6111-5DC1-101A-4A877F4C3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084">
              <a:off x="3004188" y="2260512"/>
              <a:ext cx="2774721" cy="2081041"/>
            </a:xfrm>
            <a:prstGeom prst="rect">
              <a:avLst/>
            </a:prstGeom>
          </p:spPr>
        </p:pic>
      </p:grpSp>
      <p:grpSp>
        <p:nvGrpSpPr>
          <p:cNvPr id="44" name="grpTheBoys">
            <a:extLst>
              <a:ext uri="{FF2B5EF4-FFF2-40B4-BE49-F238E27FC236}">
                <a16:creationId xmlns:a16="http://schemas.microsoft.com/office/drawing/2014/main" id="{626BB3C7-AB57-B6C2-9D6F-2027EF6839C7}"/>
              </a:ext>
            </a:extLst>
          </p:cNvPr>
          <p:cNvGrpSpPr/>
          <p:nvPr/>
        </p:nvGrpSpPr>
        <p:grpSpPr>
          <a:xfrm rot="848730">
            <a:off x="1294101" y="3797570"/>
            <a:ext cx="2133167" cy="2799999"/>
            <a:chOff x="4458214" y="296571"/>
            <a:chExt cx="2133167" cy="2799999"/>
          </a:xfrm>
        </p:grpSpPr>
        <p:sp>
          <p:nvSpPr>
            <p:cNvPr id="19" name="Rectangle 18">
              <a:extLst>
                <a:ext uri="{FF2B5EF4-FFF2-40B4-BE49-F238E27FC236}">
                  <a16:creationId xmlns:a16="http://schemas.microsoft.com/office/drawing/2014/main" id="{48ED314F-AC45-F693-6FD1-308BAD80DAA1}"/>
                </a:ext>
              </a:extLst>
            </p:cNvPr>
            <p:cNvSpPr/>
            <p:nvPr/>
          </p:nvSpPr>
          <p:spPr>
            <a:xfrm rot="21239328">
              <a:off x="4458214" y="296571"/>
              <a:ext cx="2133167" cy="2799999"/>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0A409DF-9904-8166-74E3-959823AF40FB}"/>
                </a:ext>
              </a:extLst>
            </p:cNvPr>
            <p:cNvSpPr txBox="1"/>
            <p:nvPr/>
          </p:nvSpPr>
          <p:spPr>
            <a:xfrm rot="21239328">
              <a:off x="5063256" y="2689935"/>
              <a:ext cx="1375080" cy="369332"/>
            </a:xfrm>
            <a:prstGeom prst="rect">
              <a:avLst/>
            </a:prstGeom>
            <a:noFill/>
          </p:spPr>
          <p:txBody>
            <a:bodyPr wrap="square" rtlCol="0">
              <a:spAutoFit/>
            </a:bodyPr>
            <a:lstStyle/>
            <a:p>
              <a:r>
                <a:rPr lang="en-GB" dirty="0">
                  <a:latin typeface="Comic Sans MS" panose="030F0702030302020204" pitchFamily="66" charset="0"/>
                </a:rPr>
                <a:t>The Boys</a:t>
              </a:r>
            </a:p>
          </p:txBody>
        </p:sp>
        <p:pic>
          <p:nvPicPr>
            <p:cNvPr id="43" name="Picture 42" descr="A cat sitting on a fence&#10;&#10;Description automatically generated">
              <a:extLst>
                <a:ext uri="{FF2B5EF4-FFF2-40B4-BE49-F238E27FC236}">
                  <a16:creationId xmlns:a16="http://schemas.microsoft.com/office/drawing/2014/main" id="{89251AE2-8814-41D8-EE95-104D11D635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04439">
              <a:off x="4537825" y="359334"/>
              <a:ext cx="1913622" cy="2392028"/>
            </a:xfrm>
            <a:prstGeom prst="rect">
              <a:avLst/>
            </a:prstGeom>
          </p:spPr>
        </p:pic>
      </p:grpSp>
      <p:grpSp>
        <p:nvGrpSpPr>
          <p:cNvPr id="52" name="grpPoppy">
            <a:extLst>
              <a:ext uri="{FF2B5EF4-FFF2-40B4-BE49-F238E27FC236}">
                <a16:creationId xmlns:a16="http://schemas.microsoft.com/office/drawing/2014/main" id="{4B87D579-7A2D-303C-28D8-6F31B7587CB2}"/>
              </a:ext>
            </a:extLst>
          </p:cNvPr>
          <p:cNvGrpSpPr/>
          <p:nvPr/>
        </p:nvGrpSpPr>
        <p:grpSpPr>
          <a:xfrm>
            <a:off x="5350927" y="3914772"/>
            <a:ext cx="2061443" cy="2659258"/>
            <a:chOff x="909555" y="4205057"/>
            <a:chExt cx="2061443" cy="2659258"/>
          </a:xfrm>
        </p:grpSpPr>
        <p:sp>
          <p:nvSpPr>
            <p:cNvPr id="48" name="Rectangle 47">
              <a:extLst>
                <a:ext uri="{FF2B5EF4-FFF2-40B4-BE49-F238E27FC236}">
                  <a16:creationId xmlns:a16="http://schemas.microsoft.com/office/drawing/2014/main" id="{E6018954-CFCB-FE09-2158-46638CC2B9AF}"/>
                </a:ext>
              </a:extLst>
            </p:cNvPr>
            <p:cNvSpPr/>
            <p:nvPr/>
          </p:nvSpPr>
          <p:spPr>
            <a:xfrm rot="21239328">
              <a:off x="909555" y="4205057"/>
              <a:ext cx="2061443" cy="2659258"/>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E422BD66-AB51-3FB4-BE29-CE09157DA196}"/>
                </a:ext>
              </a:extLst>
            </p:cNvPr>
            <p:cNvSpPr txBox="1"/>
            <p:nvPr/>
          </p:nvSpPr>
          <p:spPr>
            <a:xfrm rot="21239328">
              <a:off x="1664261" y="6418316"/>
              <a:ext cx="1037007" cy="369332"/>
            </a:xfrm>
            <a:prstGeom prst="rect">
              <a:avLst/>
            </a:prstGeom>
            <a:noFill/>
          </p:spPr>
          <p:txBody>
            <a:bodyPr wrap="square" rtlCol="0">
              <a:spAutoFit/>
            </a:bodyPr>
            <a:lstStyle/>
            <a:p>
              <a:r>
                <a:rPr lang="en-GB" dirty="0">
                  <a:latin typeface="Comic Sans MS" panose="030F0702030302020204" pitchFamily="66" charset="0"/>
                </a:rPr>
                <a:t>Poppy</a:t>
              </a:r>
            </a:p>
          </p:txBody>
        </p:sp>
        <p:pic>
          <p:nvPicPr>
            <p:cNvPr id="51" name="Picture 50" descr="A cat with green eyes&#10;&#10;Description automatically generated">
              <a:extLst>
                <a:ext uri="{FF2B5EF4-FFF2-40B4-BE49-F238E27FC236}">
                  <a16:creationId xmlns:a16="http://schemas.microsoft.com/office/drawing/2014/main" id="{65B21BDF-6E87-9C79-593C-435F1C3034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12235">
              <a:off x="1006458" y="4318672"/>
              <a:ext cx="1829815" cy="2109062"/>
            </a:xfrm>
            <a:prstGeom prst="rect">
              <a:avLst/>
            </a:prstGeom>
          </p:spPr>
        </p:pic>
      </p:grpSp>
      <p:grpSp>
        <p:nvGrpSpPr>
          <p:cNvPr id="36" name="grpKarate">
            <a:extLst>
              <a:ext uri="{FF2B5EF4-FFF2-40B4-BE49-F238E27FC236}">
                <a16:creationId xmlns:a16="http://schemas.microsoft.com/office/drawing/2014/main" id="{326DB6B2-7F3B-DACF-E8B2-77284D67D585}"/>
              </a:ext>
            </a:extLst>
          </p:cNvPr>
          <p:cNvGrpSpPr/>
          <p:nvPr/>
        </p:nvGrpSpPr>
        <p:grpSpPr>
          <a:xfrm>
            <a:off x="8017763" y="392075"/>
            <a:ext cx="3934023" cy="5994126"/>
            <a:chOff x="8017763" y="392075"/>
            <a:chExt cx="3934023" cy="5994126"/>
          </a:xfrm>
        </p:grpSpPr>
        <p:sp>
          <p:nvSpPr>
            <p:cNvPr id="32" name="Rectangle 31">
              <a:extLst>
                <a:ext uri="{FF2B5EF4-FFF2-40B4-BE49-F238E27FC236}">
                  <a16:creationId xmlns:a16="http://schemas.microsoft.com/office/drawing/2014/main" id="{23DEE181-3DAE-0F95-CC1B-D21A559AEA70}"/>
                </a:ext>
              </a:extLst>
            </p:cNvPr>
            <p:cNvSpPr/>
            <p:nvPr/>
          </p:nvSpPr>
          <p:spPr>
            <a:xfrm rot="13442">
              <a:off x="8017763" y="392075"/>
              <a:ext cx="3934023" cy="599412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erson in a white robe holding a stick&#10;&#10;Description automatically generated">
              <a:extLst>
                <a:ext uri="{FF2B5EF4-FFF2-40B4-BE49-F238E27FC236}">
                  <a16:creationId xmlns:a16="http://schemas.microsoft.com/office/drawing/2014/main" id="{FD8D3A66-7D66-4E3B-28E6-9345EC85A80F}"/>
                </a:ext>
              </a:extLst>
            </p:cNvPr>
            <p:cNvPicPr>
              <a:picLocks noChangeAspect="1"/>
            </p:cNvPicPr>
            <p:nvPr/>
          </p:nvPicPr>
          <p:blipFill>
            <a:blip r:embed="rId8">
              <a:extLst>
                <a:ext uri="{28A0092B-C50C-407E-A947-70E740481C1C}">
                  <a14:useLocalDpi xmlns:a14="http://schemas.microsoft.com/office/drawing/2010/main" val="0"/>
                </a:ext>
              </a:extLst>
            </a:blip>
            <a:srcRect t="7010" b="1007"/>
            <a:stretch/>
          </p:blipFill>
          <p:spPr>
            <a:xfrm>
              <a:off x="8171543" y="595085"/>
              <a:ext cx="3657600" cy="5072742"/>
            </a:xfrm>
            <a:prstGeom prst="rect">
              <a:avLst/>
            </a:prstGeom>
          </p:spPr>
        </p:pic>
        <p:sp>
          <p:nvSpPr>
            <p:cNvPr id="35" name="TextBox 34">
              <a:extLst>
                <a:ext uri="{FF2B5EF4-FFF2-40B4-BE49-F238E27FC236}">
                  <a16:creationId xmlns:a16="http://schemas.microsoft.com/office/drawing/2014/main" id="{87D36B49-C611-1FC9-017D-FCF2852E9184}"/>
                </a:ext>
              </a:extLst>
            </p:cNvPr>
            <p:cNvSpPr txBox="1"/>
            <p:nvPr/>
          </p:nvSpPr>
          <p:spPr>
            <a:xfrm>
              <a:off x="8955315" y="5791199"/>
              <a:ext cx="2098651" cy="400110"/>
            </a:xfrm>
            <a:prstGeom prst="rect">
              <a:avLst/>
            </a:prstGeom>
            <a:noFill/>
          </p:spPr>
          <p:txBody>
            <a:bodyPr wrap="none" rtlCol="0">
              <a:spAutoFit/>
            </a:bodyPr>
            <a:lstStyle/>
            <a:p>
              <a:r>
                <a:rPr lang="en-GB" sz="2000" dirty="0">
                  <a:latin typeface="Comic Sans MS" panose="030F0702030302020204" pitchFamily="66" charset="0"/>
                </a:rPr>
                <a:t>Stockholm</a:t>
              </a:r>
              <a:r>
                <a:rPr lang="en-GB" dirty="0">
                  <a:latin typeface="Comic Sans MS" panose="030F0702030302020204" pitchFamily="66" charset="0"/>
                </a:rPr>
                <a:t>, 2019</a:t>
              </a:r>
            </a:p>
          </p:txBody>
        </p:sp>
      </p:grpSp>
    </p:spTree>
    <p:extLst>
      <p:ext uri="{BB962C8B-B14F-4D97-AF65-F5344CB8AC3E}">
        <p14:creationId xmlns:p14="http://schemas.microsoft.com/office/powerpoint/2010/main" val="4028849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01B5-1193-6CA1-16C9-B82064AF1F8B}"/>
              </a:ext>
            </a:extLst>
          </p:cNvPr>
          <p:cNvSpPr>
            <a:spLocks noGrp="1"/>
          </p:cNvSpPr>
          <p:nvPr>
            <p:ph type="title"/>
          </p:nvPr>
        </p:nvSpPr>
        <p:spPr>
          <a:xfrm>
            <a:off x="5380705" y="511703"/>
            <a:ext cx="6232310" cy="605897"/>
          </a:xfrm>
        </p:spPr>
        <p:txBody>
          <a:bodyPr vert="horz" lIns="91440" tIns="45720" rIns="91440" bIns="45720" rtlCol="0" anchor="t">
            <a:noAutofit/>
          </a:bodyPr>
          <a:lstStyle/>
          <a:p>
            <a:pPr>
              <a:lnSpc>
                <a:spcPct val="90000"/>
              </a:lnSpc>
            </a:pPr>
            <a:r>
              <a:rPr lang="en-US" dirty="0"/>
              <a:t>Present Day</a:t>
            </a:r>
          </a:p>
        </p:txBody>
      </p:sp>
      <p:pic>
        <p:nvPicPr>
          <p:cNvPr id="5" name="Content Placeholder 4" descr="A old book on the table">
            <a:extLst>
              <a:ext uri="{FF2B5EF4-FFF2-40B4-BE49-F238E27FC236}">
                <a16:creationId xmlns:a16="http://schemas.microsoft.com/office/drawing/2014/main" id="{91AE98D4-8774-4DE5-AC36-D84AB63ABF5D}"/>
              </a:ext>
            </a:extLst>
          </p:cNvPr>
          <p:cNvPicPr>
            <a:picLocks noGrp="1" noChangeAspect="1"/>
          </p:cNvPicPr>
          <p:nvPr>
            <p:ph sz="half" idx="1"/>
          </p:nvPr>
        </p:nvPicPr>
        <p:blipFill>
          <a:blip r:embed="rId3"/>
          <a:srcRect l="30577" r="21151" b="1"/>
          <a:stretch/>
        </p:blipFill>
        <p:spPr>
          <a:xfrm>
            <a:off x="517869" y="508091"/>
            <a:ext cx="4221911" cy="5837918"/>
          </a:xfrm>
          <a:prstGeom prst="rect">
            <a:avLst/>
          </a:prstGeom>
        </p:spPr>
      </p:pic>
      <p:sp>
        <p:nvSpPr>
          <p:cNvPr id="4" name="Content Placeholder 3">
            <a:extLst>
              <a:ext uri="{FF2B5EF4-FFF2-40B4-BE49-F238E27FC236}">
                <a16:creationId xmlns:a16="http://schemas.microsoft.com/office/drawing/2014/main" id="{0194EFDC-AE5E-26B7-C6C1-A5A36C5AD78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1248229"/>
            <a:ext cx="6232310" cy="5097779"/>
          </a:xfrm>
        </p:spPr>
        <p:txBody>
          <a:bodyPr>
            <a:normAutofit/>
          </a:bodyPr>
          <a:lstStyle/>
          <a:p>
            <a:pPr marL="0" indent="0">
              <a:buNone/>
            </a:pPr>
            <a:r>
              <a:rPr lang="en-GB" sz="2400" dirty="0"/>
              <a:t>The English language continues to expand every year. Factors include:</a:t>
            </a:r>
          </a:p>
          <a:p>
            <a:pPr marL="0" indent="0">
              <a:buNone/>
            </a:pPr>
            <a:endParaRPr lang="en-GB" sz="2400" dirty="0"/>
          </a:p>
          <a:p>
            <a:pPr marL="285750" indent="-285750">
              <a:buFont typeface="Arial" panose="020B0604020202020204" pitchFamily="34" charset="0"/>
              <a:buChar char="•"/>
            </a:pPr>
            <a:r>
              <a:rPr lang="en-GB" sz="2400" dirty="0"/>
              <a:t>Globalisation</a:t>
            </a:r>
          </a:p>
          <a:p>
            <a:pPr marL="285750" indent="-285750">
              <a:buFont typeface="Arial" panose="020B0604020202020204" pitchFamily="34" charset="0"/>
              <a:buChar char="•"/>
            </a:pPr>
            <a:r>
              <a:rPr lang="en-GB" sz="2400" dirty="0"/>
              <a:t>Migration &amp; multiculturalism</a:t>
            </a:r>
          </a:p>
          <a:p>
            <a:pPr marL="285750" indent="-285750">
              <a:buFont typeface="Arial" panose="020B0604020202020204" pitchFamily="34" charset="0"/>
              <a:buChar char="•"/>
            </a:pPr>
            <a:r>
              <a:rPr lang="en-GB" sz="2400" dirty="0"/>
              <a:t>Science &amp; technology</a:t>
            </a:r>
          </a:p>
          <a:p>
            <a:pPr marL="285750" indent="-285750">
              <a:buFont typeface="Arial" panose="020B0604020202020204" pitchFamily="34" charset="0"/>
              <a:buChar char="•"/>
            </a:pPr>
            <a:r>
              <a:rPr lang="en-GB" sz="2400" dirty="0"/>
              <a:t>Film &amp; music</a:t>
            </a:r>
          </a:p>
          <a:p>
            <a:pPr marL="285750" indent="-285750">
              <a:buFont typeface="Arial" panose="020B0604020202020204" pitchFamily="34" charset="0"/>
              <a:buChar char="•"/>
            </a:pPr>
            <a:r>
              <a:rPr lang="en-GB" sz="2400" dirty="0"/>
              <a:t>Youth culture &amp; slang</a:t>
            </a:r>
          </a:p>
          <a:p>
            <a:pPr marL="560070" lvl="1" indent="-285750"/>
            <a:r>
              <a:rPr lang="en-GB" sz="2200" dirty="0" err="1"/>
              <a:t>Innit</a:t>
            </a:r>
            <a:r>
              <a:rPr lang="en-GB" sz="2200" dirty="0"/>
              <a:t>, rizz, slay, bro, </a:t>
            </a:r>
            <a:r>
              <a:rPr lang="en-GB" sz="2200" dirty="0" err="1"/>
              <a:t>bruh</a:t>
            </a:r>
            <a:r>
              <a:rPr lang="en-GB" sz="2200" dirty="0"/>
              <a:t>, lol</a:t>
            </a:r>
          </a:p>
          <a:p>
            <a:pPr marL="560070" lvl="1" indent="-285750"/>
            <a:r>
              <a:rPr lang="en-GB" sz="2200" dirty="0"/>
              <a:t>Emojis and text-speak (how r u?)</a:t>
            </a:r>
          </a:p>
        </p:txBody>
      </p:sp>
    </p:spTree>
    <p:extLst>
      <p:ext uri="{BB962C8B-B14F-4D97-AF65-F5344CB8AC3E}">
        <p14:creationId xmlns:p14="http://schemas.microsoft.com/office/powerpoint/2010/main" val="1623472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8515FC-442A-A5BD-12DB-F07678E69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1AF88-BA67-30C5-A6BB-C9380EC0707F}"/>
              </a:ext>
            </a:extLst>
          </p:cNvPr>
          <p:cNvSpPr>
            <a:spLocks noGrp="1"/>
          </p:cNvSpPr>
          <p:nvPr>
            <p:ph type="title"/>
          </p:nvPr>
        </p:nvSpPr>
        <p:spPr>
          <a:xfrm>
            <a:off x="516194" y="511703"/>
            <a:ext cx="11096821" cy="1243355"/>
          </a:xfrm>
        </p:spPr>
        <p:txBody>
          <a:bodyPr vert="horz" lIns="91440" tIns="45720" rIns="91440" bIns="45720" rtlCol="0" anchor="t">
            <a:noAutofit/>
          </a:bodyPr>
          <a:lstStyle/>
          <a:p>
            <a:pPr>
              <a:lnSpc>
                <a:spcPct val="90000"/>
              </a:lnSpc>
            </a:pPr>
            <a:r>
              <a:rPr lang="en-US" dirty="0"/>
              <a:t>How would English look without the “foreign” bits?</a:t>
            </a:r>
          </a:p>
        </p:txBody>
      </p:sp>
      <p:sp>
        <p:nvSpPr>
          <p:cNvPr id="4" name="Content Placeholder 3">
            <a:extLst>
              <a:ext uri="{FF2B5EF4-FFF2-40B4-BE49-F238E27FC236}">
                <a16:creationId xmlns:a16="http://schemas.microsoft.com/office/drawing/2014/main" id="{11741E59-70F2-E62D-CB7A-A948C564F39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6194" y="1961535"/>
            <a:ext cx="11154891" cy="4384473"/>
          </a:xfrm>
        </p:spPr>
        <p:txBody>
          <a:bodyPr>
            <a:normAutofit/>
          </a:bodyPr>
          <a:lstStyle/>
          <a:p>
            <a:pPr marL="0" indent="0">
              <a:buNone/>
            </a:pPr>
            <a:r>
              <a:rPr lang="en-GB" sz="2400" dirty="0"/>
              <a:t>There is a growing web-dwelling fellowship of folk who choose to speak our tongue without any words that came from lands beyond our own.</a:t>
            </a:r>
          </a:p>
          <a:p>
            <a:pPr marL="0" indent="0">
              <a:buNone/>
            </a:pPr>
            <a:r>
              <a:rPr lang="en-GB" sz="2400" dirty="0"/>
              <a:t>This wordcraft is called </a:t>
            </a:r>
            <a:r>
              <a:rPr lang="en-GB" sz="2400" dirty="0" err="1"/>
              <a:t>Anglish</a:t>
            </a:r>
            <a:r>
              <a:rPr lang="en-GB" sz="2400" dirty="0"/>
              <a:t>. </a:t>
            </a:r>
          </a:p>
          <a:p>
            <a:pPr marL="0" indent="0">
              <a:buNone/>
            </a:pPr>
            <a:r>
              <a:rPr lang="en-GB" sz="2400" dirty="0"/>
              <a:t>In this speech, words like 'television' would be named far-seer, and 'telephone' would be called far-sounder, or perhaps far-hearer.</a:t>
            </a:r>
          </a:p>
          <a:p>
            <a:pPr marL="0" indent="0">
              <a:buNone/>
            </a:pPr>
            <a:r>
              <a:rPr lang="en-GB" sz="2400" dirty="0"/>
              <a:t>It is a far more hard-won work than one might first think - there has been such a great </a:t>
            </a:r>
            <a:r>
              <a:rPr lang="en-GB" sz="2400" dirty="0" err="1"/>
              <a:t>inflood</a:t>
            </a:r>
            <a:r>
              <a:rPr lang="en-GB" sz="2400" dirty="0"/>
              <a:t> of bits into our word-ken over the hundred-years that it is near-on </a:t>
            </a:r>
            <a:r>
              <a:rPr lang="en-GB" sz="2400" dirty="0" err="1"/>
              <a:t>unthinklike</a:t>
            </a:r>
            <a:r>
              <a:rPr lang="en-GB" sz="2400" dirty="0"/>
              <a:t> to see how our speech would have grown otherwise.</a:t>
            </a:r>
          </a:p>
          <a:p>
            <a:pPr marL="0" indent="0">
              <a:buNone/>
            </a:pPr>
            <a:endParaRPr lang="en-GB" sz="2200" dirty="0"/>
          </a:p>
        </p:txBody>
      </p:sp>
    </p:spTree>
    <p:extLst>
      <p:ext uri="{BB962C8B-B14F-4D97-AF65-F5344CB8AC3E}">
        <p14:creationId xmlns:p14="http://schemas.microsoft.com/office/powerpoint/2010/main" val="2437938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19F4-8CF0-8EED-6D20-11AA1A1D3A35}"/>
              </a:ext>
            </a:extLst>
          </p:cNvPr>
          <p:cNvSpPr>
            <a:spLocks noGrp="1"/>
          </p:cNvSpPr>
          <p:nvPr>
            <p:ph type="title"/>
          </p:nvPr>
        </p:nvSpPr>
        <p:spPr>
          <a:xfrm>
            <a:off x="489310" y="360942"/>
            <a:ext cx="9250244" cy="838126"/>
          </a:xfrm>
        </p:spPr>
        <p:txBody>
          <a:bodyPr vert="horz" lIns="91440" tIns="45720" rIns="91440" bIns="45720" rtlCol="0" anchor="t">
            <a:normAutofit/>
          </a:bodyPr>
          <a:lstStyle/>
          <a:p>
            <a:r>
              <a:rPr lang="en-US" sz="4400" dirty="0"/>
              <a:t>So, How </a:t>
            </a:r>
            <a:r>
              <a:rPr lang="en-US" sz="4400" b="1" dirty="0"/>
              <a:t>did</a:t>
            </a:r>
            <a:r>
              <a:rPr lang="en-US" sz="4400" dirty="0"/>
              <a:t> English Get Weird?</a:t>
            </a:r>
          </a:p>
        </p:txBody>
      </p:sp>
      <p:sp>
        <p:nvSpPr>
          <p:cNvPr id="4" name="Content Placeholder 3">
            <a:extLst>
              <a:ext uri="{FF2B5EF4-FFF2-40B4-BE49-F238E27FC236}">
                <a16:creationId xmlns:a16="http://schemas.microsoft.com/office/drawing/2014/main" id="{3ABF5AE0-3893-FA78-E305-71C2522CFEDD}"/>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8372" y="1138436"/>
            <a:ext cx="9039085" cy="4244726"/>
          </a:xfrm>
        </p:spPr>
        <p:txBody>
          <a:bodyPr>
            <a:normAutofit/>
          </a:bodyPr>
          <a:lstStyle/>
          <a:p>
            <a:pPr marL="342900" indent="-342900">
              <a:lnSpc>
                <a:spcPct val="100000"/>
              </a:lnSpc>
              <a:spcBef>
                <a:spcPts val="2500"/>
              </a:spcBef>
              <a:buAutoNum type="arabicPeriod"/>
            </a:pPr>
            <a:r>
              <a:rPr lang="en-GB" sz="2400" dirty="0"/>
              <a:t>Not one language but a mashup of Germanic (26%), French (29%), Latin (29%), Greek (6%) and other languages (10%) </a:t>
            </a:r>
          </a:p>
          <a:p>
            <a:pPr marL="342900" indent="-342900">
              <a:lnSpc>
                <a:spcPct val="100000"/>
              </a:lnSpc>
              <a:spcBef>
                <a:spcPts val="2500"/>
              </a:spcBef>
              <a:buAutoNum type="arabicPeriod"/>
            </a:pPr>
            <a:r>
              <a:rPr lang="en-GB" sz="2400" dirty="0"/>
              <a:t>The Great Vowel Shift left us with many inconsistencies between the way words are spelt and pronounced</a:t>
            </a:r>
          </a:p>
          <a:p>
            <a:pPr marL="342900" indent="-342900">
              <a:lnSpc>
                <a:spcPct val="100000"/>
              </a:lnSpc>
              <a:spcBef>
                <a:spcPts val="2500"/>
              </a:spcBef>
              <a:buAutoNum type="arabicPeriod"/>
            </a:pPr>
            <a:r>
              <a:rPr lang="en-GB" sz="2400" dirty="0"/>
              <a:t>We have many linguistic hangovers from our Germanic roots</a:t>
            </a:r>
          </a:p>
          <a:p>
            <a:pPr marL="617220" lvl="1" indent="-342900">
              <a:lnSpc>
                <a:spcPct val="100000"/>
              </a:lnSpc>
              <a:spcBef>
                <a:spcPts val="1200"/>
              </a:spcBef>
            </a:pPr>
            <a:r>
              <a:rPr lang="en-GB" sz="2200" dirty="0"/>
              <a:t>House &gt; houses  	- neuter (</a:t>
            </a:r>
            <a:r>
              <a:rPr lang="en-GB" sz="2200" dirty="0" err="1"/>
              <a:t>hus</a:t>
            </a:r>
            <a:r>
              <a:rPr lang="en-GB" sz="2200" dirty="0"/>
              <a:t> &gt; </a:t>
            </a:r>
            <a:r>
              <a:rPr lang="en-GB" sz="2200" dirty="0" err="1"/>
              <a:t>hus</a:t>
            </a:r>
            <a:r>
              <a:rPr lang="en-GB" sz="2200" dirty="0"/>
              <a:t>)</a:t>
            </a:r>
          </a:p>
          <a:p>
            <a:pPr marL="617220" lvl="1" indent="-342900">
              <a:lnSpc>
                <a:spcPct val="100000"/>
              </a:lnSpc>
              <a:spcBef>
                <a:spcPts val="1200"/>
              </a:spcBef>
            </a:pPr>
            <a:r>
              <a:rPr lang="en-GB" sz="2200" dirty="0"/>
              <a:t>Mouse &gt; mice	- feminine (</a:t>
            </a:r>
            <a:r>
              <a:rPr lang="en-GB" sz="2200" dirty="0" err="1"/>
              <a:t>mus</a:t>
            </a:r>
            <a:r>
              <a:rPr lang="en-GB" sz="2200" dirty="0"/>
              <a:t> &gt; </a:t>
            </a:r>
            <a:r>
              <a:rPr lang="en-GB" sz="2200" dirty="0" err="1"/>
              <a:t>mys</a:t>
            </a:r>
            <a:r>
              <a:rPr lang="en-GB" sz="2200" dirty="0"/>
              <a:t>)</a:t>
            </a:r>
          </a:p>
          <a:p>
            <a:pPr marL="617220" lvl="1" indent="-342900">
              <a:lnSpc>
                <a:spcPct val="100000"/>
              </a:lnSpc>
              <a:spcBef>
                <a:spcPts val="1200"/>
              </a:spcBef>
            </a:pPr>
            <a:r>
              <a:rPr lang="en-GB" sz="2200" dirty="0"/>
              <a:t>Goose &gt; geese	- feminine (</a:t>
            </a:r>
            <a:r>
              <a:rPr lang="en-GB" sz="2200" dirty="0" err="1"/>
              <a:t>gos</a:t>
            </a:r>
            <a:r>
              <a:rPr lang="en-GB" sz="2200" dirty="0"/>
              <a:t> &gt; </a:t>
            </a:r>
            <a:r>
              <a:rPr lang="en-GB" sz="2200" dirty="0" err="1"/>
              <a:t>ges</a:t>
            </a:r>
            <a:r>
              <a:rPr lang="en-GB" sz="2200" dirty="0"/>
              <a:t>)</a:t>
            </a:r>
          </a:p>
          <a:p>
            <a:pPr marL="274320" lvl="1" indent="0">
              <a:lnSpc>
                <a:spcPct val="100000"/>
              </a:lnSpc>
              <a:spcBef>
                <a:spcPts val="1200"/>
              </a:spcBef>
              <a:buNone/>
            </a:pPr>
            <a:endParaRPr lang="en-GB" sz="2200" dirty="0"/>
          </a:p>
          <a:p>
            <a:pPr marL="617220" lvl="1" indent="-342900">
              <a:lnSpc>
                <a:spcPct val="100000"/>
              </a:lnSpc>
              <a:spcBef>
                <a:spcPts val="1200"/>
              </a:spcBef>
            </a:pPr>
            <a:endParaRPr lang="en-GB" sz="2200" dirty="0"/>
          </a:p>
          <a:p>
            <a:pPr marL="617220" lvl="1" indent="-342900">
              <a:lnSpc>
                <a:spcPct val="100000"/>
              </a:lnSpc>
              <a:spcBef>
                <a:spcPts val="1200"/>
              </a:spcBef>
            </a:pPr>
            <a:endParaRPr lang="en-GB" dirty="0"/>
          </a:p>
        </p:txBody>
      </p:sp>
      <p:sp>
        <p:nvSpPr>
          <p:cNvPr id="3" name="Title 1">
            <a:extLst>
              <a:ext uri="{FF2B5EF4-FFF2-40B4-BE49-F238E27FC236}">
                <a16:creationId xmlns:a16="http://schemas.microsoft.com/office/drawing/2014/main" id="{C0E6B57F-3801-2EC9-F6EA-C6D61894BA97}"/>
              </a:ext>
            </a:extLst>
          </p:cNvPr>
          <p:cNvSpPr txBox="1">
            <a:spLocks/>
          </p:cNvSpPr>
          <p:nvPr/>
        </p:nvSpPr>
        <p:spPr>
          <a:xfrm>
            <a:off x="508974" y="5439303"/>
            <a:ext cx="9250244" cy="83812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It is so good at incorporating words from other languages because it is a process that has been going on for 1,500 years!</a:t>
            </a:r>
          </a:p>
        </p:txBody>
      </p:sp>
    </p:spTree>
    <p:extLst>
      <p:ext uri="{BB962C8B-B14F-4D97-AF65-F5344CB8AC3E}">
        <p14:creationId xmlns:p14="http://schemas.microsoft.com/office/powerpoint/2010/main" val="1083291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DC58-21CD-56F2-FD30-3C1156AC9928}"/>
              </a:ext>
            </a:extLst>
          </p:cNvPr>
          <p:cNvSpPr>
            <a:spLocks noGrp="1"/>
          </p:cNvSpPr>
          <p:nvPr>
            <p:ph type="title"/>
          </p:nvPr>
        </p:nvSpPr>
        <p:spPr>
          <a:xfrm>
            <a:off x="532614" y="504213"/>
            <a:ext cx="5366739" cy="793646"/>
          </a:xfrm>
        </p:spPr>
        <p:txBody>
          <a:bodyPr vert="horz" lIns="91440" tIns="45720" rIns="91440" bIns="45720" rtlCol="0" anchor="t">
            <a:normAutofit/>
          </a:bodyPr>
          <a:lstStyle/>
          <a:p>
            <a:r>
              <a:rPr lang="en-US" sz="4400" dirty="0"/>
              <a:t>Agenda</a:t>
            </a:r>
          </a:p>
        </p:txBody>
      </p:sp>
      <p:sp>
        <p:nvSpPr>
          <p:cNvPr id="4" name="Content Placeholder 3">
            <a:extLst>
              <a:ext uri="{FF2B5EF4-FFF2-40B4-BE49-F238E27FC236}">
                <a16:creationId xmlns:a16="http://schemas.microsoft.com/office/drawing/2014/main" id="{044179D7-B87C-4615-3BA7-0682536DBB78}"/>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915" y="1815325"/>
            <a:ext cx="5832133" cy="4525317"/>
          </a:xfrm>
        </p:spPr>
        <p:txBody>
          <a:bodyPr>
            <a:normAutofit/>
          </a:bodyPr>
          <a:lstStyle/>
          <a:p>
            <a:pPr marL="342900" indent="-342900">
              <a:spcBef>
                <a:spcPts val="2500"/>
              </a:spcBef>
              <a:buFont typeface="Arial" panose="020B0604020202020204" pitchFamily="34" charset="0"/>
              <a:buChar char="•"/>
            </a:pPr>
            <a:r>
              <a:rPr lang="en-GB" sz="2400" dirty="0"/>
              <a:t>Overview</a:t>
            </a:r>
          </a:p>
          <a:p>
            <a:pPr marL="342900" indent="-342900">
              <a:spcBef>
                <a:spcPts val="2500"/>
              </a:spcBef>
              <a:buFont typeface="Arial" panose="020B0604020202020204" pitchFamily="34" charset="0"/>
              <a:buChar char="•"/>
            </a:pPr>
            <a:r>
              <a:rPr lang="en-GB" sz="2400" dirty="0"/>
              <a:t>Anglo-Saxons &amp; Vikings – Old English</a:t>
            </a:r>
          </a:p>
          <a:p>
            <a:pPr marL="342900" indent="-342900">
              <a:spcBef>
                <a:spcPts val="2500"/>
              </a:spcBef>
              <a:buFont typeface="Arial" panose="020B0604020202020204" pitchFamily="34" charset="0"/>
              <a:buChar char="•"/>
            </a:pPr>
            <a:r>
              <a:rPr lang="en-GB" sz="2400" dirty="0"/>
              <a:t>Norman Conquest – Middle English</a:t>
            </a:r>
          </a:p>
          <a:p>
            <a:pPr marL="342900" indent="-342900">
              <a:spcBef>
                <a:spcPts val="2500"/>
              </a:spcBef>
              <a:buFont typeface="Arial" panose="020B0604020202020204" pitchFamily="34" charset="0"/>
              <a:buChar char="•"/>
            </a:pPr>
            <a:r>
              <a:rPr lang="en-GB" sz="2400" dirty="0"/>
              <a:t>Shakespeare and Beyond – Modern English</a:t>
            </a:r>
          </a:p>
          <a:p>
            <a:pPr marL="342900" indent="-342900">
              <a:spcBef>
                <a:spcPts val="2500"/>
              </a:spcBef>
              <a:buFont typeface="Arial" panose="020B0604020202020204" pitchFamily="34" charset="0"/>
              <a:buChar char="•"/>
            </a:pPr>
            <a:r>
              <a:rPr lang="en-GB" sz="2400" dirty="0"/>
              <a:t>Present Day</a:t>
            </a:r>
          </a:p>
        </p:txBody>
      </p:sp>
      <p:pic>
        <p:nvPicPr>
          <p:cNvPr id="7" name="Picture 6" descr="Close-up of a manuscript">
            <a:extLst>
              <a:ext uri="{FF2B5EF4-FFF2-40B4-BE49-F238E27FC236}">
                <a16:creationId xmlns:a16="http://schemas.microsoft.com/office/drawing/2014/main" id="{5D7DE133-E0C7-FC55-9D8F-1D6F540567EF}"/>
              </a:ext>
            </a:extLst>
          </p:cNvPr>
          <p:cNvPicPr>
            <a:picLocks noChangeAspect="1"/>
          </p:cNvPicPr>
          <p:nvPr/>
        </p:nvPicPr>
        <p:blipFill rotWithShape="1">
          <a:blip r:embed="rId3">
            <a:extLst>
              <a:ext uri="{28A0092B-C50C-407E-A947-70E740481C1C}">
                <a14:useLocalDpi xmlns:a14="http://schemas.microsoft.com/office/drawing/2010/main" val="0"/>
              </a:ext>
            </a:extLst>
          </a:blip>
          <a:srcRect r="15199"/>
          <a:stretch/>
        </p:blipFill>
        <p:spPr>
          <a:xfrm>
            <a:off x="6143644" y="493152"/>
            <a:ext cx="5755409" cy="4945121"/>
          </a:xfrm>
          <a:prstGeom prst="rect">
            <a:avLst/>
          </a:prstGeom>
          <a:ln>
            <a:noFill/>
          </a:ln>
          <a:effectLst>
            <a:outerShdw blurRad="50800" dist="38100" dir="8100000" algn="tr" rotWithShape="0">
              <a:prstClr val="black">
                <a:alpha val="40000"/>
              </a:prstClr>
            </a:outerShdw>
            <a:softEdge rad="112500"/>
          </a:effectLst>
        </p:spPr>
      </p:pic>
    </p:spTree>
    <p:extLst>
      <p:ext uri="{BB962C8B-B14F-4D97-AF65-F5344CB8AC3E}">
        <p14:creationId xmlns:p14="http://schemas.microsoft.com/office/powerpoint/2010/main" val="4010776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2731C0-B04F-AD1F-E2BD-369004D9A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9338F-4F85-789B-A1DF-4C79E741AAB2}"/>
              </a:ext>
            </a:extLst>
          </p:cNvPr>
          <p:cNvSpPr>
            <a:spLocks noGrp="1"/>
          </p:cNvSpPr>
          <p:nvPr>
            <p:ph type="title"/>
          </p:nvPr>
        </p:nvSpPr>
        <p:spPr>
          <a:xfrm>
            <a:off x="532616" y="474715"/>
            <a:ext cx="4809314" cy="1447163"/>
          </a:xfrm>
        </p:spPr>
        <p:txBody>
          <a:bodyPr vert="horz" lIns="91440" tIns="45720" rIns="91440" bIns="45720" rtlCol="0" anchor="t">
            <a:normAutofit/>
          </a:bodyPr>
          <a:lstStyle/>
          <a:p>
            <a:r>
              <a:rPr lang="en-US" sz="4400" dirty="0"/>
              <a:t>Overview of English</a:t>
            </a:r>
          </a:p>
        </p:txBody>
      </p:sp>
      <p:sp>
        <p:nvSpPr>
          <p:cNvPr id="4" name="Content Placeholder 3">
            <a:extLst>
              <a:ext uri="{FF2B5EF4-FFF2-40B4-BE49-F238E27FC236}">
                <a16:creationId xmlns:a16="http://schemas.microsoft.com/office/drawing/2014/main" id="{332AE235-D075-EF62-560C-9978D95DFB7A}"/>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916" y="1815325"/>
            <a:ext cx="5578896" cy="4525317"/>
          </a:xfrm>
        </p:spPr>
        <p:txBody>
          <a:bodyPr>
            <a:normAutofit fontScale="92500"/>
          </a:bodyPr>
          <a:lstStyle/>
          <a:p>
            <a:pPr marL="342900" indent="-342900">
              <a:spcBef>
                <a:spcPts val="2500"/>
              </a:spcBef>
              <a:buFont typeface="Arial" panose="020B0604020202020204" pitchFamily="34" charset="0"/>
              <a:buChar char="•"/>
            </a:pPr>
            <a:r>
              <a:rPr lang="en-GB" sz="2400" dirty="0"/>
              <a:t>Spoken by 1.5 billion people</a:t>
            </a:r>
          </a:p>
          <a:p>
            <a:pPr marL="342900" indent="-342900">
              <a:spcBef>
                <a:spcPts val="2500"/>
              </a:spcBef>
              <a:buFont typeface="Arial" panose="020B0604020202020204" pitchFamily="34" charset="0"/>
              <a:buChar char="•"/>
            </a:pPr>
            <a:r>
              <a:rPr lang="en-GB" sz="2400" dirty="0"/>
              <a:t>Estimated to have 170,000 words (and a further 47,000 obsolete words)</a:t>
            </a:r>
          </a:p>
          <a:p>
            <a:pPr marL="342900" indent="-342900">
              <a:spcBef>
                <a:spcPts val="2500"/>
              </a:spcBef>
              <a:buFont typeface="Arial" panose="020B0604020202020204" pitchFamily="34" charset="0"/>
              <a:buChar char="•"/>
            </a:pPr>
            <a:r>
              <a:rPr lang="en-GB" sz="2400" dirty="0"/>
              <a:t>Language of international air travel, merchant shipping and finance</a:t>
            </a:r>
          </a:p>
          <a:p>
            <a:pPr marL="342900" indent="-342900">
              <a:spcBef>
                <a:spcPts val="2500"/>
              </a:spcBef>
              <a:buFont typeface="Arial" panose="020B0604020202020204" pitchFamily="34" charset="0"/>
              <a:buChar char="•"/>
            </a:pPr>
            <a:r>
              <a:rPr lang="en-GB" sz="2400" dirty="0"/>
              <a:t>Average adult knows 25,000-30,000 words</a:t>
            </a:r>
          </a:p>
          <a:p>
            <a:pPr marL="342900" indent="-342900">
              <a:spcBef>
                <a:spcPts val="2500"/>
              </a:spcBef>
              <a:buFont typeface="Arial" panose="020B0604020202020204" pitchFamily="34" charset="0"/>
              <a:buChar char="•"/>
            </a:pPr>
            <a:r>
              <a:rPr lang="en-GB" sz="2400" dirty="0"/>
              <a:t>Can be fluent with as little as 3,000 words</a:t>
            </a:r>
          </a:p>
          <a:p>
            <a:pPr marL="342900" indent="-342900">
              <a:spcBef>
                <a:spcPts val="2500"/>
              </a:spcBef>
              <a:buFont typeface="Arial" panose="020B0604020202020204" pitchFamily="34" charset="0"/>
              <a:buChar char="•"/>
            </a:pPr>
            <a:r>
              <a:rPr lang="en-GB" sz="2400" dirty="0"/>
              <a:t>Adaptable and rich language but can be confusing!</a:t>
            </a:r>
          </a:p>
        </p:txBody>
      </p:sp>
      <p:pic>
        <p:nvPicPr>
          <p:cNvPr id="5" name="Picture 4" descr="Chart made of arrows">
            <a:extLst>
              <a:ext uri="{FF2B5EF4-FFF2-40B4-BE49-F238E27FC236}">
                <a16:creationId xmlns:a16="http://schemas.microsoft.com/office/drawing/2014/main" id="{4B24124E-8CC2-C74C-3E0F-A1434E72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135" y="348915"/>
            <a:ext cx="5538643" cy="4271211"/>
          </a:xfrm>
          <a:prstGeom prst="rect">
            <a:avLst/>
          </a:prstGeom>
        </p:spPr>
      </p:pic>
    </p:spTree>
    <p:extLst>
      <p:ext uri="{BB962C8B-B14F-4D97-AF65-F5344CB8AC3E}">
        <p14:creationId xmlns:p14="http://schemas.microsoft.com/office/powerpoint/2010/main" val="345321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DBCFBE-4E56-63E3-7A14-1D6958516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5E9A4-F113-AE50-C69D-47B93A7C3D0C}"/>
              </a:ext>
            </a:extLst>
          </p:cNvPr>
          <p:cNvSpPr>
            <a:spLocks noGrp="1"/>
          </p:cNvSpPr>
          <p:nvPr>
            <p:ph type="title"/>
          </p:nvPr>
        </p:nvSpPr>
        <p:spPr>
          <a:xfrm>
            <a:off x="5796116" y="282561"/>
            <a:ext cx="6223819" cy="1015298"/>
          </a:xfrm>
        </p:spPr>
        <p:txBody>
          <a:bodyPr vert="horz" lIns="91440" tIns="45720" rIns="91440" bIns="45720" rtlCol="0" anchor="t">
            <a:normAutofit fontScale="90000"/>
          </a:bodyPr>
          <a:lstStyle/>
          <a:p>
            <a:r>
              <a:rPr lang="en-US" sz="4400" dirty="0"/>
              <a:t>Prehistoric Origins: The Proto-Indo-Europeans</a:t>
            </a:r>
          </a:p>
        </p:txBody>
      </p:sp>
      <p:sp>
        <p:nvSpPr>
          <p:cNvPr id="4" name="Content Placeholder 3">
            <a:extLst>
              <a:ext uri="{FF2B5EF4-FFF2-40B4-BE49-F238E27FC236}">
                <a16:creationId xmlns:a16="http://schemas.microsoft.com/office/drawing/2014/main" id="{2DF84A38-1495-8184-DA35-1D11EB0145AB}"/>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51870" y="1548580"/>
            <a:ext cx="5668491" cy="4925961"/>
          </a:xfrm>
        </p:spPr>
        <p:txBody>
          <a:bodyPr>
            <a:noAutofit/>
          </a:bodyPr>
          <a:lstStyle/>
          <a:p>
            <a:r>
              <a:rPr lang="en-GB" dirty="0"/>
              <a:t>4500BC-2500BC</a:t>
            </a:r>
          </a:p>
          <a:p>
            <a:r>
              <a:rPr lang="en-GB" dirty="0"/>
              <a:t>Semi-Nomadic herders, domesticated cattle, dogs and horses</a:t>
            </a:r>
          </a:p>
          <a:p>
            <a:r>
              <a:rPr lang="en-GB" dirty="0"/>
              <a:t>Wheeled wagons</a:t>
            </a:r>
          </a:p>
          <a:p>
            <a:r>
              <a:rPr lang="en-GB" dirty="0"/>
              <a:t>Most European &amp; Indian languages are </a:t>
            </a:r>
            <a:r>
              <a:rPr lang="en-GB" sz="2800" dirty="0"/>
              <a:t>descended from this common ancestor</a:t>
            </a:r>
          </a:p>
          <a:p>
            <a:r>
              <a:rPr lang="en-GB" dirty="0"/>
              <a:t>1,300-2,000 reconstructed words</a:t>
            </a:r>
          </a:p>
        </p:txBody>
      </p:sp>
      <p:pic>
        <p:nvPicPr>
          <p:cNvPr id="3" name="Picture 2">
            <a:extLst>
              <a:ext uri="{FF2B5EF4-FFF2-40B4-BE49-F238E27FC236}">
                <a16:creationId xmlns:a16="http://schemas.microsoft.com/office/drawing/2014/main" id="{D5AA71C7-9708-CBB9-B222-E7783869A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56" y="400633"/>
            <a:ext cx="5144617" cy="392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78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555DB5-4A96-B7C3-3E18-11B3A45F0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E9ED3-351E-8DE1-350D-6D612FCC0939}"/>
              </a:ext>
            </a:extLst>
          </p:cNvPr>
          <p:cNvSpPr>
            <a:spLocks noGrp="1"/>
          </p:cNvSpPr>
          <p:nvPr>
            <p:ph type="title"/>
          </p:nvPr>
        </p:nvSpPr>
        <p:spPr>
          <a:xfrm>
            <a:off x="457200" y="282561"/>
            <a:ext cx="11562735" cy="1015298"/>
          </a:xfrm>
        </p:spPr>
        <p:txBody>
          <a:bodyPr vert="horz" lIns="91440" tIns="45720" rIns="91440" bIns="45720" rtlCol="0" anchor="t">
            <a:normAutofit/>
          </a:bodyPr>
          <a:lstStyle/>
          <a:p>
            <a:r>
              <a:rPr lang="en-US" sz="4400" dirty="0"/>
              <a:t>How to Reconstruct a Dead Language</a:t>
            </a:r>
          </a:p>
        </p:txBody>
      </p:sp>
      <p:sp>
        <p:nvSpPr>
          <p:cNvPr id="7" name="TextBox 6">
            <a:extLst>
              <a:ext uri="{FF2B5EF4-FFF2-40B4-BE49-F238E27FC236}">
                <a16:creationId xmlns:a16="http://schemas.microsoft.com/office/drawing/2014/main" id="{5A7BDDBC-4C65-95C1-88FD-9D739D4E0C71}"/>
              </a:ext>
            </a:extLst>
          </p:cNvPr>
          <p:cNvSpPr txBox="1"/>
          <p:nvPr/>
        </p:nvSpPr>
        <p:spPr>
          <a:xfrm>
            <a:off x="507746" y="5504159"/>
            <a:ext cx="6094206" cy="461665"/>
          </a:xfrm>
          <a:prstGeom prst="rect">
            <a:avLst/>
          </a:prstGeom>
          <a:noFill/>
        </p:spPr>
        <p:txBody>
          <a:bodyPr wrap="square">
            <a:spAutoFit/>
          </a:bodyPr>
          <a:lstStyle/>
          <a:p>
            <a:r>
              <a:rPr lang="en-GB" sz="2400" b="1" i="0" dirty="0">
                <a:solidFill>
                  <a:srgbClr val="202122"/>
                </a:solidFill>
                <a:effectLst/>
                <a:latin typeface="Arial" panose="020B0604020202020204" pitchFamily="34" charset="0"/>
              </a:rPr>
              <a:t>Proto-Indo-European 	      </a:t>
            </a:r>
            <a:r>
              <a:rPr lang="en-GB" sz="2400" b="1" i="0" dirty="0" err="1">
                <a:solidFill>
                  <a:srgbClr val="202122"/>
                </a:solidFill>
                <a:effectLst/>
                <a:latin typeface="Arial" panose="020B0604020202020204" pitchFamily="34" charset="0"/>
              </a:rPr>
              <a:t>Méhtēr</a:t>
            </a:r>
            <a:endParaRPr lang="en-GB" sz="2400" dirty="0"/>
          </a:p>
        </p:txBody>
      </p:sp>
      <p:pic>
        <p:nvPicPr>
          <p:cNvPr id="9" name="Picture 8">
            <a:extLst>
              <a:ext uri="{FF2B5EF4-FFF2-40B4-BE49-F238E27FC236}">
                <a16:creationId xmlns:a16="http://schemas.microsoft.com/office/drawing/2014/main" id="{854DFF2E-AEF6-A44A-B096-18639B81A9CD}"/>
              </a:ext>
            </a:extLst>
          </p:cNvPr>
          <p:cNvPicPr>
            <a:picLocks noChangeAspect="1"/>
          </p:cNvPicPr>
          <p:nvPr/>
        </p:nvPicPr>
        <p:blipFill>
          <a:blip r:embed="rId3"/>
          <a:stretch>
            <a:fillRect/>
          </a:stretch>
        </p:blipFill>
        <p:spPr>
          <a:xfrm>
            <a:off x="536487" y="1207710"/>
            <a:ext cx="8169348" cy="4206605"/>
          </a:xfrm>
          <a:prstGeom prst="rect">
            <a:avLst/>
          </a:prstGeom>
        </p:spPr>
      </p:pic>
    </p:spTree>
    <p:extLst>
      <p:ext uri="{BB962C8B-B14F-4D97-AF65-F5344CB8AC3E}">
        <p14:creationId xmlns:p14="http://schemas.microsoft.com/office/powerpoint/2010/main" val="782144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03B443-DF87-FAF0-B1D2-2F5FCC43096C}"/>
            </a:ext>
          </a:extLst>
        </p:cNvPr>
        <p:cNvGrpSpPr/>
        <p:nvPr/>
      </p:nvGrpSpPr>
      <p:grpSpPr>
        <a:xfrm>
          <a:off x="0" y="0"/>
          <a:ext cx="0" cy="0"/>
          <a:chOff x="0" y="0"/>
          <a:chExt cx="0" cy="0"/>
        </a:xfrm>
      </p:grpSpPr>
      <p:pic>
        <p:nvPicPr>
          <p:cNvPr id="11" name="Picture 10" descr="A diagram of a tree&#10;&#10;Description automatically generated">
            <a:extLst>
              <a:ext uri="{FF2B5EF4-FFF2-40B4-BE49-F238E27FC236}">
                <a16:creationId xmlns:a16="http://schemas.microsoft.com/office/drawing/2014/main" id="{3AED340E-7419-EC54-1ACC-D1AF83138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14" y="93960"/>
            <a:ext cx="10014857" cy="6582611"/>
          </a:xfrm>
          <a:prstGeom prst="rect">
            <a:avLst/>
          </a:prstGeom>
        </p:spPr>
      </p:pic>
    </p:spTree>
    <p:extLst>
      <p:ext uri="{BB962C8B-B14F-4D97-AF65-F5344CB8AC3E}">
        <p14:creationId xmlns:p14="http://schemas.microsoft.com/office/powerpoint/2010/main" val="6881597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7CA8-483C-4F52-A088-9AEE811AC32D}"/>
              </a:ext>
            </a:extLst>
          </p:cNvPr>
          <p:cNvSpPr>
            <a:spLocks noGrp="1"/>
          </p:cNvSpPr>
          <p:nvPr>
            <p:ph type="title"/>
          </p:nvPr>
        </p:nvSpPr>
        <p:spPr>
          <a:xfrm>
            <a:off x="5117690" y="282561"/>
            <a:ext cx="6902245" cy="1015298"/>
          </a:xfrm>
        </p:spPr>
        <p:txBody>
          <a:bodyPr vert="horz" lIns="91440" tIns="45720" rIns="91440" bIns="45720" rtlCol="0" anchor="t">
            <a:normAutofit/>
          </a:bodyPr>
          <a:lstStyle/>
          <a:p>
            <a:r>
              <a:rPr lang="en-US" sz="4400" dirty="0"/>
              <a:t>Old English: The Anglo-Saxons</a:t>
            </a:r>
          </a:p>
        </p:txBody>
      </p:sp>
      <p:sp>
        <p:nvSpPr>
          <p:cNvPr id="4" name="Content Placeholder 3">
            <a:extLst>
              <a:ext uri="{FF2B5EF4-FFF2-40B4-BE49-F238E27FC236}">
                <a16:creationId xmlns:a16="http://schemas.microsoft.com/office/drawing/2014/main" id="{61935E77-0EBA-B273-0C58-F0942F481C3D}"/>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88052" y="1248696"/>
            <a:ext cx="6232310" cy="4886633"/>
          </a:xfrm>
        </p:spPr>
        <p:txBody>
          <a:bodyPr>
            <a:noAutofit/>
          </a:bodyPr>
          <a:lstStyle/>
          <a:p>
            <a:pPr marL="0" indent="0">
              <a:spcBef>
                <a:spcPts val="2500"/>
              </a:spcBef>
              <a:buNone/>
            </a:pPr>
            <a:r>
              <a:rPr lang="en-GB" sz="2400" dirty="0"/>
              <a:t>Before the arrival of the Anglo-Saxons, most of Western Europe was inhabited by Celtic-speaking tribes, including the </a:t>
            </a:r>
            <a:r>
              <a:rPr lang="en-GB" sz="2400" b="1" dirty="0"/>
              <a:t>Britons</a:t>
            </a:r>
          </a:p>
          <a:p>
            <a:pPr marL="0" indent="0">
              <a:spcBef>
                <a:spcPts val="2500"/>
              </a:spcBef>
              <a:buNone/>
            </a:pPr>
            <a:r>
              <a:rPr lang="en-GB" sz="2400" dirty="0"/>
              <a:t>Anglo-Saxons arrived in 450AD and brought their </a:t>
            </a:r>
            <a:r>
              <a:rPr lang="en-GB" sz="2400" b="1" dirty="0"/>
              <a:t>Germanic</a:t>
            </a:r>
            <a:r>
              <a:rPr lang="en-GB" sz="2400" dirty="0"/>
              <a:t> language with them</a:t>
            </a:r>
          </a:p>
          <a:p>
            <a:pPr marL="0" indent="0">
              <a:spcBef>
                <a:spcPts val="2500"/>
              </a:spcBef>
              <a:buNone/>
            </a:pPr>
            <a:r>
              <a:rPr lang="en-GB" sz="2400" dirty="0"/>
              <a:t>Established several regional kingdoms – Essex, Wessex, Sussex and </a:t>
            </a:r>
            <a:r>
              <a:rPr lang="en-GB" sz="2400" b="1" dirty="0"/>
              <a:t>Mercia </a:t>
            </a:r>
            <a:r>
              <a:rPr lang="en-GB" sz="2400" dirty="0"/>
              <a:t>pushing the Celts north and westwards</a:t>
            </a:r>
          </a:p>
          <a:p>
            <a:pPr marL="0" indent="0">
              <a:spcBef>
                <a:spcPts val="2500"/>
              </a:spcBef>
              <a:buNone/>
            </a:pPr>
            <a:r>
              <a:rPr lang="en-GB" sz="2400" dirty="0"/>
              <a:t>Celtic languages have survived in Wales, Ireland, Scotland, Cornwall, Isle of Man (Manx) and northern France (</a:t>
            </a:r>
            <a:r>
              <a:rPr lang="en-GB" sz="2400" b="1" dirty="0"/>
              <a:t>Breton</a:t>
            </a:r>
            <a:r>
              <a:rPr lang="en-GB" sz="2400" dirty="0"/>
              <a:t>)</a:t>
            </a:r>
          </a:p>
        </p:txBody>
      </p:sp>
      <p:pic>
        <p:nvPicPr>
          <p:cNvPr id="7" name="Picture 2" descr="The Anglo-Saxon Kingdoms to c. 800 by Undevicesimus on ...">
            <a:extLst>
              <a:ext uri="{FF2B5EF4-FFF2-40B4-BE49-F238E27FC236}">
                <a16:creationId xmlns:a16="http://schemas.microsoft.com/office/drawing/2014/main" id="{B170D831-7317-7270-683F-1F35C7C202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49" y="298829"/>
            <a:ext cx="4853676" cy="598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12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628480-22E2-83FF-8969-2EB2AE047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A4A6E-1FF6-199A-2B1A-6AF713AB0028}"/>
              </a:ext>
            </a:extLst>
          </p:cNvPr>
          <p:cNvSpPr>
            <a:spLocks noGrp="1"/>
          </p:cNvSpPr>
          <p:nvPr>
            <p:ph type="title"/>
          </p:nvPr>
        </p:nvSpPr>
        <p:spPr>
          <a:xfrm>
            <a:off x="517867" y="497189"/>
            <a:ext cx="8229091" cy="1447163"/>
          </a:xfrm>
        </p:spPr>
        <p:txBody>
          <a:bodyPr vert="horz" lIns="91440" tIns="45720" rIns="91440" bIns="45720" rtlCol="0" anchor="t">
            <a:normAutofit/>
          </a:bodyPr>
          <a:lstStyle/>
          <a:p>
            <a:r>
              <a:rPr lang="en-US" sz="4400" dirty="0"/>
              <a:t>Characteristics of Old English</a:t>
            </a:r>
          </a:p>
        </p:txBody>
      </p:sp>
      <p:sp>
        <p:nvSpPr>
          <p:cNvPr id="4" name="Content Placeholder 3">
            <a:extLst>
              <a:ext uri="{FF2B5EF4-FFF2-40B4-BE49-F238E27FC236}">
                <a16:creationId xmlns:a16="http://schemas.microsoft.com/office/drawing/2014/main" id="{5EFB8512-BD81-1D32-5035-60B4296ED25B}"/>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2372" y="1412852"/>
            <a:ext cx="5832133" cy="4535905"/>
          </a:xfrm>
        </p:spPr>
        <p:txBody>
          <a:bodyPr>
            <a:normAutofit lnSpcReduction="10000"/>
          </a:bodyPr>
          <a:lstStyle/>
          <a:p>
            <a:pPr marL="342900" indent="-342900">
              <a:spcBef>
                <a:spcPts val="2500"/>
              </a:spcBef>
              <a:buFont typeface="Arial" panose="020B0604020202020204" pitchFamily="34" charset="0"/>
              <a:buChar char="•"/>
            </a:pPr>
            <a:r>
              <a:rPr lang="en-GB" sz="2400" dirty="0"/>
              <a:t>No definite or indefinite articles (the/a/an)</a:t>
            </a:r>
          </a:p>
          <a:p>
            <a:pPr marL="342900" indent="-342900">
              <a:spcBef>
                <a:spcPts val="2500"/>
              </a:spcBef>
              <a:buFont typeface="Arial" panose="020B0604020202020204" pitchFamily="34" charset="0"/>
              <a:buChar char="•"/>
            </a:pPr>
            <a:r>
              <a:rPr lang="en-GB" sz="2400" dirty="0"/>
              <a:t>Three noun genders (m, f, n) and 5 cases</a:t>
            </a:r>
          </a:p>
          <a:p>
            <a:pPr marL="342900" indent="-342900">
              <a:spcBef>
                <a:spcPts val="2500"/>
              </a:spcBef>
              <a:buFont typeface="Arial" panose="020B0604020202020204" pitchFamily="34" charset="0"/>
              <a:buChar char="•"/>
            </a:pPr>
            <a:r>
              <a:rPr lang="en-GB" sz="2400" dirty="0"/>
              <a:t>Only 2 verb tenses – past and combined present/future</a:t>
            </a:r>
          </a:p>
          <a:p>
            <a:pPr marL="342900" indent="-342900">
              <a:spcBef>
                <a:spcPts val="2500"/>
              </a:spcBef>
              <a:buFont typeface="Arial" panose="020B0604020202020204" pitchFamily="34" charset="0"/>
              <a:buChar char="•"/>
            </a:pPr>
            <a:r>
              <a:rPr lang="en-GB" sz="2400" dirty="0"/>
              <a:t>90% of the 200 most common words in English are of Germanic origin</a:t>
            </a:r>
          </a:p>
          <a:p>
            <a:pPr marL="800100" lvl="1" indent="-342900">
              <a:spcBef>
                <a:spcPts val="1200"/>
              </a:spcBef>
            </a:pPr>
            <a:r>
              <a:rPr lang="en-GB" sz="2000" dirty="0"/>
              <a:t>Family relationships</a:t>
            </a:r>
          </a:p>
          <a:p>
            <a:pPr marL="800100" lvl="1" indent="-342900">
              <a:spcBef>
                <a:spcPts val="1200"/>
              </a:spcBef>
            </a:pPr>
            <a:r>
              <a:rPr lang="en-GB" sz="2000" dirty="0"/>
              <a:t>Body parts</a:t>
            </a:r>
          </a:p>
          <a:p>
            <a:pPr marL="800100" lvl="1" indent="-342900">
              <a:spcBef>
                <a:spcPts val="1200"/>
              </a:spcBef>
            </a:pPr>
            <a:r>
              <a:rPr lang="en-GB" sz="2000" dirty="0"/>
              <a:t>Plants &amp; animals</a:t>
            </a:r>
          </a:p>
          <a:p>
            <a:pPr marL="800100" lvl="1" indent="-342900">
              <a:spcBef>
                <a:spcPts val="1200"/>
              </a:spcBef>
            </a:pPr>
            <a:r>
              <a:rPr lang="en-GB" sz="2000" dirty="0"/>
              <a:t>Common verbs (be / go / have / make)</a:t>
            </a:r>
          </a:p>
          <a:p>
            <a:pPr marL="800100" lvl="1" indent="-342900">
              <a:spcBef>
                <a:spcPts val="2500"/>
              </a:spcBef>
            </a:pPr>
            <a:endParaRPr lang="en-GB" sz="2000" dirty="0"/>
          </a:p>
          <a:p>
            <a:pPr marL="800100" lvl="1" indent="-342900">
              <a:spcBef>
                <a:spcPts val="2500"/>
              </a:spcBef>
            </a:pPr>
            <a:endParaRPr lang="en-GB" sz="2000" dirty="0"/>
          </a:p>
        </p:txBody>
      </p:sp>
      <p:sp>
        <p:nvSpPr>
          <p:cNvPr id="3" name="Content Placeholder 3">
            <a:extLst>
              <a:ext uri="{FF2B5EF4-FFF2-40B4-BE49-F238E27FC236}">
                <a16:creationId xmlns:a16="http://schemas.microsoft.com/office/drawing/2014/main" id="{5B1CE7AA-EFDC-67E9-9B56-F19D21F2AFD5}"/>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62057" y="1796499"/>
            <a:ext cx="5383645" cy="453590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500"/>
              </a:spcBef>
            </a:pPr>
            <a:r>
              <a:rPr lang="en-GB" sz="2400" dirty="0"/>
              <a:t>Example: “</a:t>
            </a:r>
            <a:r>
              <a:rPr lang="en-GB" sz="2400" dirty="0" err="1"/>
              <a:t>hund</a:t>
            </a:r>
            <a:r>
              <a:rPr lang="en-GB" sz="2400" dirty="0"/>
              <a:t>” (dog)</a:t>
            </a:r>
          </a:p>
          <a:p>
            <a:pPr marL="342900" indent="-342900">
              <a:spcBef>
                <a:spcPts val="2500"/>
              </a:spcBef>
              <a:buFont typeface="Arial" panose="020B0604020202020204" pitchFamily="34" charset="0"/>
              <a:buChar char="•"/>
            </a:pPr>
            <a:r>
              <a:rPr lang="en-GB" sz="2400" dirty="0"/>
              <a:t>Nominative: </a:t>
            </a:r>
            <a:r>
              <a:rPr lang="en-GB" sz="2400" dirty="0" err="1"/>
              <a:t>hund</a:t>
            </a:r>
            <a:r>
              <a:rPr lang="en-GB" sz="2400" dirty="0"/>
              <a:t> (s) </a:t>
            </a:r>
            <a:r>
              <a:rPr lang="en-GB" sz="2400" dirty="0" err="1"/>
              <a:t>hundas</a:t>
            </a:r>
            <a:r>
              <a:rPr lang="en-GB" sz="2400" dirty="0"/>
              <a:t> (pl)</a:t>
            </a:r>
          </a:p>
          <a:p>
            <a:pPr marL="342900" indent="-342900">
              <a:spcBef>
                <a:spcPts val="2500"/>
              </a:spcBef>
              <a:buFont typeface="Arial" panose="020B0604020202020204" pitchFamily="34" charset="0"/>
              <a:buChar char="•"/>
            </a:pPr>
            <a:r>
              <a:rPr lang="en-GB" sz="2400" dirty="0"/>
              <a:t>Accusative: </a:t>
            </a:r>
            <a:r>
              <a:rPr lang="en-GB" sz="2400" dirty="0" err="1"/>
              <a:t>hund</a:t>
            </a:r>
            <a:r>
              <a:rPr lang="en-GB" sz="2400" dirty="0"/>
              <a:t> (s) </a:t>
            </a:r>
            <a:r>
              <a:rPr lang="en-GB" sz="2400" dirty="0" err="1"/>
              <a:t>hundas</a:t>
            </a:r>
            <a:r>
              <a:rPr lang="en-GB" sz="2400" dirty="0"/>
              <a:t> (pl)</a:t>
            </a:r>
          </a:p>
          <a:p>
            <a:pPr marL="342900" indent="-342900">
              <a:spcBef>
                <a:spcPts val="2500"/>
              </a:spcBef>
              <a:buFont typeface="Arial" panose="020B0604020202020204" pitchFamily="34" charset="0"/>
              <a:buChar char="•"/>
            </a:pPr>
            <a:r>
              <a:rPr lang="en-GB" sz="2400" dirty="0"/>
              <a:t>Genitive: </a:t>
            </a:r>
            <a:r>
              <a:rPr lang="en-GB" sz="2400" dirty="0" err="1"/>
              <a:t>hundes</a:t>
            </a:r>
            <a:r>
              <a:rPr lang="en-GB" sz="2400" dirty="0"/>
              <a:t> (s) </a:t>
            </a:r>
            <a:r>
              <a:rPr lang="en-GB" sz="2400" dirty="0" err="1"/>
              <a:t>hunda</a:t>
            </a:r>
            <a:r>
              <a:rPr lang="en-GB" sz="2400" dirty="0"/>
              <a:t> (pl)</a:t>
            </a:r>
          </a:p>
          <a:p>
            <a:pPr marL="342900" indent="-342900">
              <a:spcBef>
                <a:spcPts val="2500"/>
              </a:spcBef>
              <a:buFont typeface="Arial" panose="020B0604020202020204" pitchFamily="34" charset="0"/>
              <a:buChar char="•"/>
            </a:pPr>
            <a:r>
              <a:rPr lang="en-GB" sz="2400" dirty="0"/>
              <a:t>Dative/</a:t>
            </a:r>
            <a:r>
              <a:rPr lang="en-GB" sz="2400" dirty="0" err="1"/>
              <a:t>Instr</a:t>
            </a:r>
            <a:r>
              <a:rPr lang="en-GB" sz="2400" dirty="0"/>
              <a:t>: </a:t>
            </a:r>
            <a:r>
              <a:rPr lang="en-GB" sz="2400" dirty="0" err="1"/>
              <a:t>hunde</a:t>
            </a:r>
            <a:r>
              <a:rPr lang="en-GB" sz="2400" dirty="0"/>
              <a:t> (s) </a:t>
            </a:r>
            <a:r>
              <a:rPr lang="en-GB" sz="2400" dirty="0" err="1"/>
              <a:t>hundum</a:t>
            </a:r>
            <a:r>
              <a:rPr lang="en-GB" sz="2400" dirty="0"/>
              <a:t> (pl)</a:t>
            </a:r>
          </a:p>
        </p:txBody>
      </p:sp>
    </p:spTree>
    <p:extLst>
      <p:ext uri="{BB962C8B-B14F-4D97-AF65-F5344CB8AC3E}">
        <p14:creationId xmlns:p14="http://schemas.microsoft.com/office/powerpoint/2010/main" val="687547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3231</TotalTime>
  <Words>3388</Words>
  <Application>Microsoft Office PowerPoint</Application>
  <PresentationFormat>Widescreen</PresentationFormat>
  <Paragraphs>316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Abadi</vt:lpstr>
      <vt:lpstr>Aptos</vt:lpstr>
      <vt:lpstr>Arial</vt:lpstr>
      <vt:lpstr>Calibri</vt:lpstr>
      <vt:lpstr>Calibri Light</vt:lpstr>
      <vt:lpstr>Comic Sans MS</vt:lpstr>
      <vt:lpstr>Söhne</vt:lpstr>
      <vt:lpstr>Office 2013 - 2022 Theme</vt:lpstr>
      <vt:lpstr>Dough, Cough, Rough:  How English Got Weird</vt:lpstr>
      <vt:lpstr>About Me </vt:lpstr>
      <vt:lpstr>Agenda</vt:lpstr>
      <vt:lpstr>Overview of English</vt:lpstr>
      <vt:lpstr>Prehistoric Origins: The Proto-Indo-Europeans</vt:lpstr>
      <vt:lpstr>How to Reconstruct a Dead Language</vt:lpstr>
      <vt:lpstr>PowerPoint Presentation</vt:lpstr>
      <vt:lpstr>Old English: The Anglo-Saxons</vt:lpstr>
      <vt:lpstr>Characteristics of Old English</vt:lpstr>
      <vt:lpstr>Earliest Example of Old English</vt:lpstr>
      <vt:lpstr>The Vikings (Danes)</vt:lpstr>
      <vt:lpstr>Ælfric’s Colloquy (990AD)</vt:lpstr>
      <vt:lpstr>The Norman Conquest and Middle English (1066-1450)</vt:lpstr>
      <vt:lpstr>Geoffrey Chaucer (1342-1400)</vt:lpstr>
      <vt:lpstr>Tea-Break Teaser</vt:lpstr>
      <vt:lpstr>Early Modern English (1450-1750)</vt:lpstr>
      <vt:lpstr>William Shakespeare (1564-1616)</vt:lpstr>
      <vt:lpstr>What Makes Shakespeare Difficult?</vt:lpstr>
      <vt:lpstr>Late Modern English (1750 onwards)</vt:lpstr>
      <vt:lpstr>Present Day</vt:lpstr>
      <vt:lpstr>How would English look without the “foreign” bits?</vt:lpstr>
      <vt:lpstr>So, How did English Get Weird?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Dough, Cough, Rough:  How English Got Weird</dc:title>
  <dc:creator>James Coulter</dc:creator>
  <cp:lastModifiedBy>James Coulter</cp:lastModifiedBy>
  <cp:revision>2</cp:revision>
  <dcterms:created xsi:type="dcterms:W3CDTF">2024-07-26T10:27:43Z</dcterms:created>
  <dcterms:modified xsi:type="dcterms:W3CDTF">2025-01-23T12:07:57Z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130eef0-b106-4be4-9041-04ed1aa09543_Enabled">
    <vt:lpwstr>true</vt:lpwstr>
  </property>
  <property fmtid="{D5CDD505-2E9C-101B-9397-08002B2CF9AE}" pid="3" name="MSIP_Label_e130eef0-b106-4be4-9041-04ed1aa09543_SetDate">
    <vt:lpwstr>2024-07-26T10:51:38Z</vt:lpwstr>
  </property>
  <property fmtid="{D5CDD505-2E9C-101B-9397-08002B2CF9AE}" pid="4" name="MSIP_Label_e130eef0-b106-4be4-9041-04ed1aa09543_Method">
    <vt:lpwstr>Privileged</vt:lpwstr>
  </property>
  <property fmtid="{D5CDD505-2E9C-101B-9397-08002B2CF9AE}" pid="5" name="MSIP_Label_e130eef0-b106-4be4-9041-04ed1aa09543_Name">
    <vt:lpwstr>Public</vt:lpwstr>
  </property>
  <property fmtid="{D5CDD505-2E9C-101B-9397-08002B2CF9AE}" pid="6" name="MSIP_Label_e130eef0-b106-4be4-9041-04ed1aa09543_SiteId">
    <vt:lpwstr>dd29478d-624e-429e-b453-fffc969ac768</vt:lpwstr>
  </property>
  <property fmtid="{D5CDD505-2E9C-101B-9397-08002B2CF9AE}" pid="7" name="MSIP_Label_e130eef0-b106-4be4-9041-04ed1aa09543_ActionId">
    <vt:lpwstr>9d9d42c2-cfde-4ebf-9ce6-0b6b9ae8b633</vt:lpwstr>
  </property>
  <property fmtid="{D5CDD505-2E9C-101B-9397-08002B2CF9AE}" pid="8" name="MSIP_Label_e130eef0-b106-4be4-9041-04ed1aa09543_ContentBits">
    <vt:lpwstr>0</vt:lpwstr>
  </property>
</Properties>
</file>